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6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744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1400" y="1085151"/>
            <a:ext cx="2585191" cy="523328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01400" y="6333743"/>
            <a:ext cx="876300" cy="35661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3868674" y="2346197"/>
            <a:ext cx="2651760" cy="2548255"/>
          </a:xfrm>
          <a:custGeom>
            <a:avLst/>
            <a:gdLst/>
            <a:ahLst/>
            <a:cxnLst/>
            <a:rect l="l" t="t" r="r" b="b"/>
            <a:pathLst>
              <a:path w="2651759" h="2548254">
                <a:moveTo>
                  <a:pt x="0" y="1234439"/>
                </a:moveTo>
                <a:lnTo>
                  <a:pt x="1325879" y="1234439"/>
                </a:lnTo>
                <a:lnTo>
                  <a:pt x="1325879" y="2548128"/>
                </a:lnTo>
                <a:lnTo>
                  <a:pt x="2651759" y="2548128"/>
                </a:lnTo>
              </a:path>
              <a:path w="2651759" h="2548254">
                <a:moveTo>
                  <a:pt x="0" y="1234439"/>
                </a:moveTo>
                <a:lnTo>
                  <a:pt x="1325879" y="1234439"/>
                </a:lnTo>
                <a:lnTo>
                  <a:pt x="1325879" y="0"/>
                </a:lnTo>
                <a:lnTo>
                  <a:pt x="2651759" y="0"/>
                </a:lnTo>
              </a:path>
            </a:pathLst>
          </a:custGeom>
          <a:ln w="28575">
            <a:solidFill>
              <a:srgbClr val="8E82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8196" y="2863596"/>
            <a:ext cx="3241548" cy="14660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6880" y="3002280"/>
            <a:ext cx="2959608" cy="1287780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627632" y="2903219"/>
            <a:ext cx="3127375" cy="1353820"/>
          </a:xfrm>
          <a:custGeom>
            <a:avLst/>
            <a:gdLst/>
            <a:ahLst/>
            <a:cxnLst/>
            <a:rect l="l" t="t" r="r" b="b"/>
            <a:pathLst>
              <a:path w="3127375" h="1353820">
                <a:moveTo>
                  <a:pt x="2901569" y="0"/>
                </a:moveTo>
                <a:lnTo>
                  <a:pt x="225679" y="0"/>
                </a:lnTo>
                <a:lnTo>
                  <a:pt x="180175" y="4581"/>
                </a:lnTo>
                <a:lnTo>
                  <a:pt x="137802" y="17722"/>
                </a:lnTo>
                <a:lnTo>
                  <a:pt x="99466" y="38515"/>
                </a:lnTo>
                <a:lnTo>
                  <a:pt x="66071" y="66055"/>
                </a:lnTo>
                <a:lnTo>
                  <a:pt x="38522" y="99435"/>
                </a:lnTo>
                <a:lnTo>
                  <a:pt x="17724" y="137749"/>
                </a:lnTo>
                <a:lnTo>
                  <a:pt x="4581" y="180090"/>
                </a:lnTo>
                <a:lnTo>
                  <a:pt x="0" y="225551"/>
                </a:lnTo>
                <a:lnTo>
                  <a:pt x="0" y="1127759"/>
                </a:lnTo>
                <a:lnTo>
                  <a:pt x="4581" y="1173221"/>
                </a:lnTo>
                <a:lnTo>
                  <a:pt x="17724" y="1215562"/>
                </a:lnTo>
                <a:lnTo>
                  <a:pt x="38522" y="1253876"/>
                </a:lnTo>
                <a:lnTo>
                  <a:pt x="66071" y="1287256"/>
                </a:lnTo>
                <a:lnTo>
                  <a:pt x="99466" y="1314796"/>
                </a:lnTo>
                <a:lnTo>
                  <a:pt x="137802" y="1335589"/>
                </a:lnTo>
                <a:lnTo>
                  <a:pt x="180175" y="1348730"/>
                </a:lnTo>
                <a:lnTo>
                  <a:pt x="225679" y="1353311"/>
                </a:lnTo>
                <a:lnTo>
                  <a:pt x="2901569" y="1353311"/>
                </a:lnTo>
                <a:lnTo>
                  <a:pt x="2947072" y="1348730"/>
                </a:lnTo>
                <a:lnTo>
                  <a:pt x="2989445" y="1335589"/>
                </a:lnTo>
                <a:lnTo>
                  <a:pt x="3027781" y="1314796"/>
                </a:lnTo>
                <a:lnTo>
                  <a:pt x="3061176" y="1287256"/>
                </a:lnTo>
                <a:lnTo>
                  <a:pt x="3088725" y="1253876"/>
                </a:lnTo>
                <a:lnTo>
                  <a:pt x="3109523" y="1215562"/>
                </a:lnTo>
                <a:lnTo>
                  <a:pt x="3122666" y="1173221"/>
                </a:lnTo>
                <a:lnTo>
                  <a:pt x="3127247" y="1127759"/>
                </a:lnTo>
                <a:lnTo>
                  <a:pt x="3127247" y="225551"/>
                </a:lnTo>
                <a:lnTo>
                  <a:pt x="3122666" y="180090"/>
                </a:lnTo>
                <a:lnTo>
                  <a:pt x="3109523" y="137749"/>
                </a:lnTo>
                <a:lnTo>
                  <a:pt x="3088725" y="99435"/>
                </a:lnTo>
                <a:lnTo>
                  <a:pt x="3061176" y="66055"/>
                </a:lnTo>
                <a:lnTo>
                  <a:pt x="3027781" y="38515"/>
                </a:lnTo>
                <a:lnTo>
                  <a:pt x="2989445" y="17722"/>
                </a:lnTo>
                <a:lnTo>
                  <a:pt x="2947072" y="4581"/>
                </a:lnTo>
                <a:lnTo>
                  <a:pt x="2901569" y="0"/>
                </a:lnTo>
                <a:close/>
              </a:path>
            </a:pathLst>
          </a:custGeom>
          <a:solidFill>
            <a:srgbClr val="8E82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01400" y="6333744"/>
            <a:ext cx="876300" cy="35661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3125" y="1048638"/>
            <a:ext cx="377190" cy="711835"/>
          </a:xfrm>
          <a:custGeom>
            <a:avLst/>
            <a:gdLst/>
            <a:ahLst/>
            <a:cxnLst/>
            <a:rect l="l" t="t" r="r" b="b"/>
            <a:pathLst>
              <a:path w="377190" h="711835">
                <a:moveTo>
                  <a:pt x="0" y="0"/>
                </a:moveTo>
                <a:lnTo>
                  <a:pt x="3077" y="710819"/>
                </a:lnTo>
                <a:lnTo>
                  <a:pt x="13064" y="711247"/>
                </a:lnTo>
                <a:lnTo>
                  <a:pt x="23057" y="711390"/>
                </a:lnTo>
                <a:lnTo>
                  <a:pt x="33048" y="711247"/>
                </a:lnTo>
                <a:lnTo>
                  <a:pt x="91081" y="704951"/>
                </a:lnTo>
                <a:lnTo>
                  <a:pt x="136781" y="692979"/>
                </a:lnTo>
                <a:lnTo>
                  <a:pt x="179736" y="675352"/>
                </a:lnTo>
                <a:lnTo>
                  <a:pt x="219545" y="652516"/>
                </a:lnTo>
                <a:lnTo>
                  <a:pt x="255813" y="624920"/>
                </a:lnTo>
                <a:lnTo>
                  <a:pt x="288140" y="593010"/>
                </a:lnTo>
                <a:lnTo>
                  <a:pt x="316128" y="557235"/>
                </a:lnTo>
                <a:lnTo>
                  <a:pt x="339380" y="518042"/>
                </a:lnTo>
                <a:lnTo>
                  <a:pt x="357497" y="475878"/>
                </a:lnTo>
                <a:lnTo>
                  <a:pt x="370082" y="431192"/>
                </a:lnTo>
                <a:lnTo>
                  <a:pt x="376736" y="384431"/>
                </a:lnTo>
                <a:lnTo>
                  <a:pt x="377061" y="336041"/>
                </a:lnTo>
                <a:lnTo>
                  <a:pt x="370895" y="287980"/>
                </a:lnTo>
                <a:lnTo>
                  <a:pt x="358640" y="242234"/>
                </a:lnTo>
                <a:lnTo>
                  <a:pt x="340744" y="199203"/>
                </a:lnTo>
                <a:lnTo>
                  <a:pt x="317658" y="159286"/>
                </a:lnTo>
                <a:lnTo>
                  <a:pt x="289830" y="122882"/>
                </a:lnTo>
                <a:lnTo>
                  <a:pt x="257710" y="90392"/>
                </a:lnTo>
                <a:lnTo>
                  <a:pt x="221746" y="62214"/>
                </a:lnTo>
                <a:lnTo>
                  <a:pt x="182388" y="38749"/>
                </a:lnTo>
                <a:lnTo>
                  <a:pt x="140086" y="20395"/>
                </a:lnTo>
                <a:lnTo>
                  <a:pt x="95287" y="7552"/>
                </a:lnTo>
                <a:lnTo>
                  <a:pt x="48442" y="621"/>
                </a:lnTo>
                <a:lnTo>
                  <a:pt x="0" y="0"/>
                </a:lnTo>
                <a:close/>
              </a:path>
            </a:pathLst>
          </a:custGeom>
          <a:solidFill>
            <a:srgbClr val="8E82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125" y="1048638"/>
            <a:ext cx="377190" cy="711835"/>
          </a:xfrm>
          <a:custGeom>
            <a:avLst/>
            <a:gdLst/>
            <a:ahLst/>
            <a:cxnLst/>
            <a:rect l="l" t="t" r="r" b="b"/>
            <a:pathLst>
              <a:path w="377190" h="711835">
                <a:moveTo>
                  <a:pt x="0" y="0"/>
                </a:moveTo>
                <a:lnTo>
                  <a:pt x="48442" y="621"/>
                </a:lnTo>
                <a:lnTo>
                  <a:pt x="95287" y="7552"/>
                </a:lnTo>
                <a:lnTo>
                  <a:pt x="140086" y="20395"/>
                </a:lnTo>
                <a:lnTo>
                  <a:pt x="182388" y="38749"/>
                </a:lnTo>
                <a:lnTo>
                  <a:pt x="221746" y="62214"/>
                </a:lnTo>
                <a:lnTo>
                  <a:pt x="257710" y="90392"/>
                </a:lnTo>
                <a:lnTo>
                  <a:pt x="289830" y="122882"/>
                </a:lnTo>
                <a:lnTo>
                  <a:pt x="317658" y="159286"/>
                </a:lnTo>
                <a:lnTo>
                  <a:pt x="340744" y="199203"/>
                </a:lnTo>
                <a:lnTo>
                  <a:pt x="358640" y="242234"/>
                </a:lnTo>
                <a:lnTo>
                  <a:pt x="370895" y="287980"/>
                </a:lnTo>
                <a:lnTo>
                  <a:pt x="377061" y="336041"/>
                </a:lnTo>
                <a:lnTo>
                  <a:pt x="376736" y="384431"/>
                </a:lnTo>
                <a:lnTo>
                  <a:pt x="370082" y="431192"/>
                </a:lnTo>
                <a:lnTo>
                  <a:pt x="357497" y="475878"/>
                </a:lnTo>
                <a:lnTo>
                  <a:pt x="339380" y="518042"/>
                </a:lnTo>
                <a:lnTo>
                  <a:pt x="316128" y="557235"/>
                </a:lnTo>
                <a:lnTo>
                  <a:pt x="288140" y="593010"/>
                </a:lnTo>
                <a:lnTo>
                  <a:pt x="255813" y="624920"/>
                </a:lnTo>
                <a:lnTo>
                  <a:pt x="219545" y="652516"/>
                </a:lnTo>
                <a:lnTo>
                  <a:pt x="179736" y="675352"/>
                </a:lnTo>
                <a:lnTo>
                  <a:pt x="136781" y="692979"/>
                </a:lnTo>
                <a:lnTo>
                  <a:pt x="91081" y="704951"/>
                </a:lnTo>
                <a:lnTo>
                  <a:pt x="43032" y="710819"/>
                </a:lnTo>
                <a:lnTo>
                  <a:pt x="23057" y="711390"/>
                </a:lnTo>
                <a:lnTo>
                  <a:pt x="13064" y="711247"/>
                </a:lnTo>
                <a:lnTo>
                  <a:pt x="3077" y="710819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8E82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916" y="1960498"/>
            <a:ext cx="377190" cy="711835"/>
          </a:xfrm>
          <a:custGeom>
            <a:avLst/>
            <a:gdLst/>
            <a:ahLst/>
            <a:cxnLst/>
            <a:rect l="l" t="t" r="r" b="b"/>
            <a:pathLst>
              <a:path w="377190" h="711835">
                <a:moveTo>
                  <a:pt x="0" y="0"/>
                </a:moveTo>
                <a:lnTo>
                  <a:pt x="3076" y="710691"/>
                </a:lnTo>
                <a:lnTo>
                  <a:pt x="13065" y="711122"/>
                </a:lnTo>
                <a:lnTo>
                  <a:pt x="23057" y="711279"/>
                </a:lnTo>
                <a:lnTo>
                  <a:pt x="43033" y="710818"/>
                </a:lnTo>
                <a:lnTo>
                  <a:pt x="91082" y="704921"/>
                </a:lnTo>
                <a:lnTo>
                  <a:pt x="136783" y="692926"/>
                </a:lnTo>
                <a:lnTo>
                  <a:pt x="179736" y="675278"/>
                </a:lnTo>
                <a:lnTo>
                  <a:pt x="219545" y="652427"/>
                </a:lnTo>
                <a:lnTo>
                  <a:pt x="255812" y="624818"/>
                </a:lnTo>
                <a:lnTo>
                  <a:pt x="288138" y="592899"/>
                </a:lnTo>
                <a:lnTo>
                  <a:pt x="316126" y="557117"/>
                </a:lnTo>
                <a:lnTo>
                  <a:pt x="339378" y="517920"/>
                </a:lnTo>
                <a:lnTo>
                  <a:pt x="357496" y="475753"/>
                </a:lnTo>
                <a:lnTo>
                  <a:pt x="370081" y="431066"/>
                </a:lnTo>
                <a:lnTo>
                  <a:pt x="376737" y="384304"/>
                </a:lnTo>
                <a:lnTo>
                  <a:pt x="377065" y="335914"/>
                </a:lnTo>
                <a:lnTo>
                  <a:pt x="370898" y="287853"/>
                </a:lnTo>
                <a:lnTo>
                  <a:pt x="358642" y="242108"/>
                </a:lnTo>
                <a:lnTo>
                  <a:pt x="340746" y="199078"/>
                </a:lnTo>
                <a:lnTo>
                  <a:pt x="317659" y="159163"/>
                </a:lnTo>
                <a:lnTo>
                  <a:pt x="289830" y="122764"/>
                </a:lnTo>
                <a:lnTo>
                  <a:pt x="257708" y="90281"/>
                </a:lnTo>
                <a:lnTo>
                  <a:pt x="221744" y="62112"/>
                </a:lnTo>
                <a:lnTo>
                  <a:pt x="182385" y="38659"/>
                </a:lnTo>
                <a:lnTo>
                  <a:pt x="140082" y="20321"/>
                </a:lnTo>
                <a:lnTo>
                  <a:pt x="95284" y="7499"/>
                </a:lnTo>
                <a:lnTo>
                  <a:pt x="48440" y="592"/>
                </a:lnTo>
                <a:lnTo>
                  <a:pt x="0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916" y="1960498"/>
            <a:ext cx="377190" cy="711835"/>
          </a:xfrm>
          <a:custGeom>
            <a:avLst/>
            <a:gdLst/>
            <a:ahLst/>
            <a:cxnLst/>
            <a:rect l="l" t="t" r="r" b="b"/>
            <a:pathLst>
              <a:path w="377190" h="711835">
                <a:moveTo>
                  <a:pt x="0" y="0"/>
                </a:moveTo>
                <a:lnTo>
                  <a:pt x="48440" y="592"/>
                </a:lnTo>
                <a:lnTo>
                  <a:pt x="95284" y="7499"/>
                </a:lnTo>
                <a:lnTo>
                  <a:pt x="140082" y="20321"/>
                </a:lnTo>
                <a:lnTo>
                  <a:pt x="182385" y="38659"/>
                </a:lnTo>
                <a:lnTo>
                  <a:pt x="221744" y="62112"/>
                </a:lnTo>
                <a:lnTo>
                  <a:pt x="257708" y="90281"/>
                </a:lnTo>
                <a:lnTo>
                  <a:pt x="289830" y="122764"/>
                </a:lnTo>
                <a:lnTo>
                  <a:pt x="317659" y="159163"/>
                </a:lnTo>
                <a:lnTo>
                  <a:pt x="340746" y="199078"/>
                </a:lnTo>
                <a:lnTo>
                  <a:pt x="358642" y="242108"/>
                </a:lnTo>
                <a:lnTo>
                  <a:pt x="370898" y="287853"/>
                </a:lnTo>
                <a:lnTo>
                  <a:pt x="377065" y="335914"/>
                </a:lnTo>
                <a:lnTo>
                  <a:pt x="376737" y="384304"/>
                </a:lnTo>
                <a:lnTo>
                  <a:pt x="370081" y="431066"/>
                </a:lnTo>
                <a:lnTo>
                  <a:pt x="357496" y="475753"/>
                </a:lnTo>
                <a:lnTo>
                  <a:pt x="339378" y="517920"/>
                </a:lnTo>
                <a:lnTo>
                  <a:pt x="316126" y="557117"/>
                </a:lnTo>
                <a:lnTo>
                  <a:pt x="288138" y="592899"/>
                </a:lnTo>
                <a:lnTo>
                  <a:pt x="255812" y="624818"/>
                </a:lnTo>
                <a:lnTo>
                  <a:pt x="219545" y="652427"/>
                </a:lnTo>
                <a:lnTo>
                  <a:pt x="179736" y="675278"/>
                </a:lnTo>
                <a:lnTo>
                  <a:pt x="136783" y="692926"/>
                </a:lnTo>
                <a:lnTo>
                  <a:pt x="91082" y="704921"/>
                </a:lnTo>
                <a:lnTo>
                  <a:pt x="43033" y="710818"/>
                </a:lnTo>
                <a:lnTo>
                  <a:pt x="23057" y="711279"/>
                </a:lnTo>
                <a:lnTo>
                  <a:pt x="13065" y="711122"/>
                </a:lnTo>
                <a:lnTo>
                  <a:pt x="3076" y="71069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62" y="2872232"/>
            <a:ext cx="377190" cy="711835"/>
          </a:xfrm>
          <a:custGeom>
            <a:avLst/>
            <a:gdLst/>
            <a:ahLst/>
            <a:cxnLst/>
            <a:rect l="l" t="t" r="r" b="b"/>
            <a:pathLst>
              <a:path w="377190" h="711835">
                <a:moveTo>
                  <a:pt x="0" y="0"/>
                </a:moveTo>
                <a:lnTo>
                  <a:pt x="3077" y="710691"/>
                </a:lnTo>
                <a:lnTo>
                  <a:pt x="13064" y="711140"/>
                </a:lnTo>
                <a:lnTo>
                  <a:pt x="23057" y="711326"/>
                </a:lnTo>
                <a:lnTo>
                  <a:pt x="33048" y="711227"/>
                </a:lnTo>
                <a:lnTo>
                  <a:pt x="91081" y="704924"/>
                </a:lnTo>
                <a:lnTo>
                  <a:pt x="136782" y="692934"/>
                </a:lnTo>
                <a:lnTo>
                  <a:pt x="179735" y="675296"/>
                </a:lnTo>
                <a:lnTo>
                  <a:pt x="219544" y="652455"/>
                </a:lnTo>
                <a:lnTo>
                  <a:pt x="255811" y="624856"/>
                </a:lnTo>
                <a:lnTo>
                  <a:pt x="288137" y="592947"/>
                </a:lnTo>
                <a:lnTo>
                  <a:pt x="316125" y="557171"/>
                </a:lnTo>
                <a:lnTo>
                  <a:pt x="339377" y="517976"/>
                </a:lnTo>
                <a:lnTo>
                  <a:pt x="357494" y="475807"/>
                </a:lnTo>
                <a:lnTo>
                  <a:pt x="370080" y="431110"/>
                </a:lnTo>
                <a:lnTo>
                  <a:pt x="376736" y="384330"/>
                </a:lnTo>
                <a:lnTo>
                  <a:pt x="377064" y="335914"/>
                </a:lnTo>
                <a:lnTo>
                  <a:pt x="370897" y="287853"/>
                </a:lnTo>
                <a:lnTo>
                  <a:pt x="358641" y="242108"/>
                </a:lnTo>
                <a:lnTo>
                  <a:pt x="340745" y="199078"/>
                </a:lnTo>
                <a:lnTo>
                  <a:pt x="317658" y="159163"/>
                </a:lnTo>
                <a:lnTo>
                  <a:pt x="289829" y="122764"/>
                </a:lnTo>
                <a:lnTo>
                  <a:pt x="257707" y="90281"/>
                </a:lnTo>
                <a:lnTo>
                  <a:pt x="221743" y="62112"/>
                </a:lnTo>
                <a:lnTo>
                  <a:pt x="182385" y="38659"/>
                </a:lnTo>
                <a:lnTo>
                  <a:pt x="140082" y="20321"/>
                </a:lnTo>
                <a:lnTo>
                  <a:pt x="95284" y="7499"/>
                </a:lnTo>
                <a:lnTo>
                  <a:pt x="48440" y="592"/>
                </a:lnTo>
                <a:lnTo>
                  <a:pt x="0" y="0"/>
                </a:lnTo>
                <a:close/>
              </a:path>
            </a:pathLst>
          </a:custGeom>
          <a:solidFill>
            <a:srgbClr val="B9A4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62" y="2872232"/>
            <a:ext cx="377190" cy="711835"/>
          </a:xfrm>
          <a:custGeom>
            <a:avLst/>
            <a:gdLst/>
            <a:ahLst/>
            <a:cxnLst/>
            <a:rect l="l" t="t" r="r" b="b"/>
            <a:pathLst>
              <a:path w="377190" h="711835">
                <a:moveTo>
                  <a:pt x="0" y="0"/>
                </a:moveTo>
                <a:lnTo>
                  <a:pt x="48440" y="592"/>
                </a:lnTo>
                <a:lnTo>
                  <a:pt x="95284" y="7499"/>
                </a:lnTo>
                <a:lnTo>
                  <a:pt x="140082" y="20321"/>
                </a:lnTo>
                <a:lnTo>
                  <a:pt x="182385" y="38659"/>
                </a:lnTo>
                <a:lnTo>
                  <a:pt x="221743" y="62112"/>
                </a:lnTo>
                <a:lnTo>
                  <a:pt x="257707" y="90281"/>
                </a:lnTo>
                <a:lnTo>
                  <a:pt x="289829" y="122764"/>
                </a:lnTo>
                <a:lnTo>
                  <a:pt x="317658" y="159163"/>
                </a:lnTo>
                <a:lnTo>
                  <a:pt x="340745" y="199078"/>
                </a:lnTo>
                <a:lnTo>
                  <a:pt x="358641" y="242108"/>
                </a:lnTo>
                <a:lnTo>
                  <a:pt x="370897" y="287853"/>
                </a:lnTo>
                <a:lnTo>
                  <a:pt x="377064" y="335914"/>
                </a:lnTo>
                <a:lnTo>
                  <a:pt x="376736" y="384330"/>
                </a:lnTo>
                <a:lnTo>
                  <a:pt x="370080" y="431110"/>
                </a:lnTo>
                <a:lnTo>
                  <a:pt x="357494" y="475807"/>
                </a:lnTo>
                <a:lnTo>
                  <a:pt x="339377" y="517976"/>
                </a:lnTo>
                <a:lnTo>
                  <a:pt x="316125" y="557171"/>
                </a:lnTo>
                <a:lnTo>
                  <a:pt x="288137" y="592947"/>
                </a:lnTo>
                <a:lnTo>
                  <a:pt x="255811" y="624856"/>
                </a:lnTo>
                <a:lnTo>
                  <a:pt x="219544" y="652455"/>
                </a:lnTo>
                <a:lnTo>
                  <a:pt x="179735" y="675296"/>
                </a:lnTo>
                <a:lnTo>
                  <a:pt x="136782" y="692934"/>
                </a:lnTo>
                <a:lnTo>
                  <a:pt x="91081" y="704924"/>
                </a:lnTo>
                <a:lnTo>
                  <a:pt x="43032" y="710818"/>
                </a:lnTo>
                <a:lnTo>
                  <a:pt x="23057" y="711326"/>
                </a:lnTo>
                <a:lnTo>
                  <a:pt x="13064" y="711140"/>
                </a:lnTo>
                <a:lnTo>
                  <a:pt x="3077" y="71069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B9A4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8586" y="289305"/>
            <a:ext cx="897128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9946" y="1580514"/>
            <a:ext cx="4960620" cy="2222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-3224" y="1042288"/>
            <a:ext cx="389890" cy="724535"/>
            <a:chOff x="-3224" y="1042288"/>
            <a:chExt cx="389890" cy="724535"/>
          </a:xfrm>
        </p:grpSpPr>
        <p:sp>
          <p:nvSpPr>
            <p:cNvPr id="4" name="object 4"/>
            <p:cNvSpPr/>
            <p:nvPr/>
          </p:nvSpPr>
          <p:spPr>
            <a:xfrm>
              <a:off x="3125" y="1048638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4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1" y="704951"/>
                  </a:lnTo>
                  <a:lnTo>
                    <a:pt x="136781" y="692979"/>
                  </a:lnTo>
                  <a:lnTo>
                    <a:pt x="179736" y="675352"/>
                  </a:lnTo>
                  <a:lnTo>
                    <a:pt x="219545" y="652516"/>
                  </a:lnTo>
                  <a:lnTo>
                    <a:pt x="255813" y="624920"/>
                  </a:lnTo>
                  <a:lnTo>
                    <a:pt x="288140" y="593010"/>
                  </a:lnTo>
                  <a:lnTo>
                    <a:pt x="316128" y="557235"/>
                  </a:lnTo>
                  <a:lnTo>
                    <a:pt x="339380" y="518042"/>
                  </a:lnTo>
                  <a:lnTo>
                    <a:pt x="357497" y="475878"/>
                  </a:lnTo>
                  <a:lnTo>
                    <a:pt x="370082" y="431192"/>
                  </a:lnTo>
                  <a:lnTo>
                    <a:pt x="376736" y="384431"/>
                  </a:lnTo>
                  <a:lnTo>
                    <a:pt x="377061" y="336041"/>
                  </a:lnTo>
                  <a:lnTo>
                    <a:pt x="370895" y="287980"/>
                  </a:lnTo>
                  <a:lnTo>
                    <a:pt x="358640" y="242234"/>
                  </a:lnTo>
                  <a:lnTo>
                    <a:pt x="340744" y="199203"/>
                  </a:lnTo>
                  <a:lnTo>
                    <a:pt x="317658" y="159286"/>
                  </a:lnTo>
                  <a:lnTo>
                    <a:pt x="289830" y="122882"/>
                  </a:lnTo>
                  <a:lnTo>
                    <a:pt x="257710" y="90392"/>
                  </a:lnTo>
                  <a:lnTo>
                    <a:pt x="221746" y="62214"/>
                  </a:lnTo>
                  <a:lnTo>
                    <a:pt x="182388" y="38749"/>
                  </a:lnTo>
                  <a:lnTo>
                    <a:pt x="140086" y="20395"/>
                  </a:lnTo>
                  <a:lnTo>
                    <a:pt x="95287" y="7552"/>
                  </a:lnTo>
                  <a:lnTo>
                    <a:pt x="48442" y="6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8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25" y="1048638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2" y="621"/>
                  </a:lnTo>
                  <a:lnTo>
                    <a:pt x="95287" y="7552"/>
                  </a:lnTo>
                  <a:lnTo>
                    <a:pt x="140086" y="20395"/>
                  </a:lnTo>
                  <a:lnTo>
                    <a:pt x="182388" y="38749"/>
                  </a:lnTo>
                  <a:lnTo>
                    <a:pt x="221746" y="62214"/>
                  </a:lnTo>
                  <a:lnTo>
                    <a:pt x="257710" y="90392"/>
                  </a:lnTo>
                  <a:lnTo>
                    <a:pt x="289830" y="122882"/>
                  </a:lnTo>
                  <a:lnTo>
                    <a:pt x="317658" y="159286"/>
                  </a:lnTo>
                  <a:lnTo>
                    <a:pt x="340744" y="199203"/>
                  </a:lnTo>
                  <a:lnTo>
                    <a:pt x="358640" y="242234"/>
                  </a:lnTo>
                  <a:lnTo>
                    <a:pt x="370895" y="287980"/>
                  </a:lnTo>
                  <a:lnTo>
                    <a:pt x="377061" y="336041"/>
                  </a:lnTo>
                  <a:lnTo>
                    <a:pt x="376736" y="384431"/>
                  </a:lnTo>
                  <a:lnTo>
                    <a:pt x="370082" y="431192"/>
                  </a:lnTo>
                  <a:lnTo>
                    <a:pt x="357497" y="475878"/>
                  </a:lnTo>
                  <a:lnTo>
                    <a:pt x="339380" y="518042"/>
                  </a:lnTo>
                  <a:lnTo>
                    <a:pt x="316128" y="557235"/>
                  </a:lnTo>
                  <a:lnTo>
                    <a:pt x="288140" y="593010"/>
                  </a:lnTo>
                  <a:lnTo>
                    <a:pt x="255813" y="624920"/>
                  </a:lnTo>
                  <a:lnTo>
                    <a:pt x="219545" y="652516"/>
                  </a:lnTo>
                  <a:lnTo>
                    <a:pt x="179736" y="675352"/>
                  </a:lnTo>
                  <a:lnTo>
                    <a:pt x="136781" y="692979"/>
                  </a:lnTo>
                  <a:lnTo>
                    <a:pt x="91081" y="704951"/>
                  </a:lnTo>
                  <a:lnTo>
                    <a:pt x="43032" y="710819"/>
                  </a:lnTo>
                  <a:lnTo>
                    <a:pt x="23057" y="711390"/>
                  </a:lnTo>
                  <a:lnTo>
                    <a:pt x="13064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8E82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566" y="1954148"/>
            <a:ext cx="389890" cy="724535"/>
            <a:chOff x="3566" y="1954148"/>
            <a:chExt cx="389890" cy="724535"/>
          </a:xfrm>
        </p:grpSpPr>
        <p:sp>
          <p:nvSpPr>
            <p:cNvPr id="7" name="object 7"/>
            <p:cNvSpPr/>
            <p:nvPr/>
          </p:nvSpPr>
          <p:spPr>
            <a:xfrm>
              <a:off x="9916" y="1960498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6" y="710691"/>
                  </a:lnTo>
                  <a:lnTo>
                    <a:pt x="13065" y="711122"/>
                  </a:lnTo>
                  <a:lnTo>
                    <a:pt x="23057" y="711279"/>
                  </a:lnTo>
                  <a:lnTo>
                    <a:pt x="43033" y="710818"/>
                  </a:lnTo>
                  <a:lnTo>
                    <a:pt x="91082" y="704921"/>
                  </a:lnTo>
                  <a:lnTo>
                    <a:pt x="136783" y="692926"/>
                  </a:lnTo>
                  <a:lnTo>
                    <a:pt x="179736" y="675278"/>
                  </a:lnTo>
                  <a:lnTo>
                    <a:pt x="219545" y="652427"/>
                  </a:lnTo>
                  <a:lnTo>
                    <a:pt x="255812" y="624818"/>
                  </a:lnTo>
                  <a:lnTo>
                    <a:pt x="288138" y="592899"/>
                  </a:lnTo>
                  <a:lnTo>
                    <a:pt x="316126" y="557117"/>
                  </a:lnTo>
                  <a:lnTo>
                    <a:pt x="339378" y="517920"/>
                  </a:lnTo>
                  <a:lnTo>
                    <a:pt x="357496" y="475753"/>
                  </a:lnTo>
                  <a:lnTo>
                    <a:pt x="370081" y="431066"/>
                  </a:lnTo>
                  <a:lnTo>
                    <a:pt x="376737" y="384304"/>
                  </a:lnTo>
                  <a:lnTo>
                    <a:pt x="377065" y="335914"/>
                  </a:lnTo>
                  <a:lnTo>
                    <a:pt x="370898" y="287853"/>
                  </a:lnTo>
                  <a:lnTo>
                    <a:pt x="358642" y="242108"/>
                  </a:lnTo>
                  <a:lnTo>
                    <a:pt x="340746" y="199078"/>
                  </a:lnTo>
                  <a:lnTo>
                    <a:pt x="317659" y="159163"/>
                  </a:lnTo>
                  <a:lnTo>
                    <a:pt x="289830" y="122764"/>
                  </a:lnTo>
                  <a:lnTo>
                    <a:pt x="257708" y="90281"/>
                  </a:lnTo>
                  <a:lnTo>
                    <a:pt x="221744" y="62112"/>
                  </a:lnTo>
                  <a:lnTo>
                    <a:pt x="182385" y="38659"/>
                  </a:lnTo>
                  <a:lnTo>
                    <a:pt x="140082" y="20321"/>
                  </a:lnTo>
                  <a:lnTo>
                    <a:pt x="95284" y="7499"/>
                  </a:lnTo>
                  <a:lnTo>
                    <a:pt x="48440" y="5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09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916" y="1960498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2"/>
                  </a:lnTo>
                  <a:lnTo>
                    <a:pt x="95284" y="7499"/>
                  </a:lnTo>
                  <a:lnTo>
                    <a:pt x="140082" y="20321"/>
                  </a:lnTo>
                  <a:lnTo>
                    <a:pt x="182385" y="38659"/>
                  </a:lnTo>
                  <a:lnTo>
                    <a:pt x="221744" y="62112"/>
                  </a:lnTo>
                  <a:lnTo>
                    <a:pt x="257708" y="90281"/>
                  </a:lnTo>
                  <a:lnTo>
                    <a:pt x="289830" y="122764"/>
                  </a:lnTo>
                  <a:lnTo>
                    <a:pt x="317659" y="159163"/>
                  </a:lnTo>
                  <a:lnTo>
                    <a:pt x="340746" y="199078"/>
                  </a:lnTo>
                  <a:lnTo>
                    <a:pt x="358642" y="242108"/>
                  </a:lnTo>
                  <a:lnTo>
                    <a:pt x="370898" y="287853"/>
                  </a:lnTo>
                  <a:lnTo>
                    <a:pt x="377065" y="335914"/>
                  </a:lnTo>
                  <a:lnTo>
                    <a:pt x="376737" y="384304"/>
                  </a:lnTo>
                  <a:lnTo>
                    <a:pt x="370081" y="431066"/>
                  </a:lnTo>
                  <a:lnTo>
                    <a:pt x="357496" y="475753"/>
                  </a:lnTo>
                  <a:lnTo>
                    <a:pt x="339378" y="517920"/>
                  </a:lnTo>
                  <a:lnTo>
                    <a:pt x="316126" y="557117"/>
                  </a:lnTo>
                  <a:lnTo>
                    <a:pt x="288138" y="592899"/>
                  </a:lnTo>
                  <a:lnTo>
                    <a:pt x="255812" y="624818"/>
                  </a:lnTo>
                  <a:lnTo>
                    <a:pt x="219545" y="652427"/>
                  </a:lnTo>
                  <a:lnTo>
                    <a:pt x="179736" y="675278"/>
                  </a:lnTo>
                  <a:lnTo>
                    <a:pt x="136783" y="692926"/>
                  </a:lnTo>
                  <a:lnTo>
                    <a:pt x="91082" y="704921"/>
                  </a:lnTo>
                  <a:lnTo>
                    <a:pt x="43033" y="710818"/>
                  </a:lnTo>
                  <a:lnTo>
                    <a:pt x="23057" y="711279"/>
                  </a:lnTo>
                  <a:lnTo>
                    <a:pt x="13065" y="711122"/>
                  </a:lnTo>
                  <a:lnTo>
                    <a:pt x="3076" y="71069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C509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-5487" y="2865882"/>
            <a:ext cx="389890" cy="724535"/>
            <a:chOff x="-5487" y="2865882"/>
            <a:chExt cx="389890" cy="724535"/>
          </a:xfrm>
        </p:grpSpPr>
        <p:sp>
          <p:nvSpPr>
            <p:cNvPr id="10" name="object 10"/>
            <p:cNvSpPr/>
            <p:nvPr/>
          </p:nvSpPr>
          <p:spPr>
            <a:xfrm>
              <a:off x="862" y="2872232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691"/>
                  </a:lnTo>
                  <a:lnTo>
                    <a:pt x="13064" y="711140"/>
                  </a:lnTo>
                  <a:lnTo>
                    <a:pt x="23057" y="711326"/>
                  </a:lnTo>
                  <a:lnTo>
                    <a:pt x="33048" y="711227"/>
                  </a:lnTo>
                  <a:lnTo>
                    <a:pt x="91081" y="704924"/>
                  </a:lnTo>
                  <a:lnTo>
                    <a:pt x="136782" y="692934"/>
                  </a:lnTo>
                  <a:lnTo>
                    <a:pt x="179735" y="675296"/>
                  </a:lnTo>
                  <a:lnTo>
                    <a:pt x="219544" y="652455"/>
                  </a:lnTo>
                  <a:lnTo>
                    <a:pt x="255811" y="624856"/>
                  </a:lnTo>
                  <a:lnTo>
                    <a:pt x="288137" y="592947"/>
                  </a:lnTo>
                  <a:lnTo>
                    <a:pt x="316125" y="557171"/>
                  </a:lnTo>
                  <a:lnTo>
                    <a:pt x="339377" y="517976"/>
                  </a:lnTo>
                  <a:lnTo>
                    <a:pt x="357494" y="475807"/>
                  </a:lnTo>
                  <a:lnTo>
                    <a:pt x="370080" y="431110"/>
                  </a:lnTo>
                  <a:lnTo>
                    <a:pt x="376736" y="384330"/>
                  </a:lnTo>
                  <a:lnTo>
                    <a:pt x="377064" y="335914"/>
                  </a:lnTo>
                  <a:lnTo>
                    <a:pt x="370897" y="287853"/>
                  </a:lnTo>
                  <a:lnTo>
                    <a:pt x="358641" y="242108"/>
                  </a:lnTo>
                  <a:lnTo>
                    <a:pt x="340745" y="199078"/>
                  </a:lnTo>
                  <a:lnTo>
                    <a:pt x="317658" y="159163"/>
                  </a:lnTo>
                  <a:lnTo>
                    <a:pt x="289829" y="122764"/>
                  </a:lnTo>
                  <a:lnTo>
                    <a:pt x="257707" y="90281"/>
                  </a:lnTo>
                  <a:lnTo>
                    <a:pt x="221743" y="62112"/>
                  </a:lnTo>
                  <a:lnTo>
                    <a:pt x="182385" y="38659"/>
                  </a:lnTo>
                  <a:lnTo>
                    <a:pt x="140082" y="20321"/>
                  </a:lnTo>
                  <a:lnTo>
                    <a:pt x="95284" y="7499"/>
                  </a:lnTo>
                  <a:lnTo>
                    <a:pt x="48440" y="5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A4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62" y="2872232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2"/>
                  </a:lnTo>
                  <a:lnTo>
                    <a:pt x="95284" y="7499"/>
                  </a:lnTo>
                  <a:lnTo>
                    <a:pt x="140082" y="20321"/>
                  </a:lnTo>
                  <a:lnTo>
                    <a:pt x="182385" y="38659"/>
                  </a:lnTo>
                  <a:lnTo>
                    <a:pt x="221743" y="62112"/>
                  </a:lnTo>
                  <a:lnTo>
                    <a:pt x="257707" y="90281"/>
                  </a:lnTo>
                  <a:lnTo>
                    <a:pt x="289829" y="122764"/>
                  </a:lnTo>
                  <a:lnTo>
                    <a:pt x="317658" y="159163"/>
                  </a:lnTo>
                  <a:lnTo>
                    <a:pt x="340745" y="199078"/>
                  </a:lnTo>
                  <a:lnTo>
                    <a:pt x="358641" y="242108"/>
                  </a:lnTo>
                  <a:lnTo>
                    <a:pt x="370897" y="287853"/>
                  </a:lnTo>
                  <a:lnTo>
                    <a:pt x="377064" y="335914"/>
                  </a:lnTo>
                  <a:lnTo>
                    <a:pt x="376736" y="384330"/>
                  </a:lnTo>
                  <a:lnTo>
                    <a:pt x="370080" y="431110"/>
                  </a:lnTo>
                  <a:lnTo>
                    <a:pt x="357494" y="475807"/>
                  </a:lnTo>
                  <a:lnTo>
                    <a:pt x="339377" y="517976"/>
                  </a:lnTo>
                  <a:lnTo>
                    <a:pt x="316125" y="557171"/>
                  </a:lnTo>
                  <a:lnTo>
                    <a:pt x="288137" y="592947"/>
                  </a:lnTo>
                  <a:lnTo>
                    <a:pt x="255811" y="624856"/>
                  </a:lnTo>
                  <a:lnTo>
                    <a:pt x="219544" y="652455"/>
                  </a:lnTo>
                  <a:lnTo>
                    <a:pt x="179735" y="675296"/>
                  </a:lnTo>
                  <a:lnTo>
                    <a:pt x="136782" y="692934"/>
                  </a:lnTo>
                  <a:lnTo>
                    <a:pt x="91081" y="704924"/>
                  </a:lnTo>
                  <a:lnTo>
                    <a:pt x="43032" y="710818"/>
                  </a:lnTo>
                  <a:lnTo>
                    <a:pt x="23057" y="711326"/>
                  </a:lnTo>
                  <a:lnTo>
                    <a:pt x="13064" y="711140"/>
                  </a:lnTo>
                  <a:lnTo>
                    <a:pt x="3077" y="71069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B9A4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13" name="object 13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693160" y="611119"/>
            <a:ext cx="8729980" cy="2806065"/>
            <a:chOff x="1693160" y="611119"/>
            <a:chExt cx="8729980" cy="2806065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3160" y="611119"/>
              <a:ext cx="8729478" cy="28056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3015" y="961643"/>
              <a:ext cx="8144256" cy="189737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743455" y="641603"/>
              <a:ext cx="8633460" cy="2702560"/>
            </a:xfrm>
            <a:custGeom>
              <a:avLst/>
              <a:gdLst/>
              <a:ahLst/>
              <a:cxnLst/>
              <a:rect l="l" t="t" r="r" b="b"/>
              <a:pathLst>
                <a:path w="8633460" h="2702560">
                  <a:moveTo>
                    <a:pt x="8194802" y="0"/>
                  </a:moveTo>
                  <a:lnTo>
                    <a:pt x="438657" y="0"/>
                  </a:lnTo>
                  <a:lnTo>
                    <a:pt x="390874" y="2643"/>
                  </a:lnTo>
                  <a:lnTo>
                    <a:pt x="344578" y="10389"/>
                  </a:lnTo>
                  <a:lnTo>
                    <a:pt x="300036" y="22963"/>
                  </a:lnTo>
                  <a:lnTo>
                    <a:pt x="257519" y="40090"/>
                  </a:lnTo>
                  <a:lnTo>
                    <a:pt x="217292" y="61496"/>
                  </a:lnTo>
                  <a:lnTo>
                    <a:pt x="179624" y="86904"/>
                  </a:lnTo>
                  <a:lnTo>
                    <a:pt x="144784" y="116040"/>
                  </a:lnTo>
                  <a:lnTo>
                    <a:pt x="113039" y="148630"/>
                  </a:lnTo>
                  <a:lnTo>
                    <a:pt x="84657" y="184397"/>
                  </a:lnTo>
                  <a:lnTo>
                    <a:pt x="59906" y="223068"/>
                  </a:lnTo>
                  <a:lnTo>
                    <a:pt x="39054" y="264367"/>
                  </a:lnTo>
                  <a:lnTo>
                    <a:pt x="22370" y="308018"/>
                  </a:lnTo>
                  <a:lnTo>
                    <a:pt x="10121" y="353748"/>
                  </a:lnTo>
                  <a:lnTo>
                    <a:pt x="2574" y="401281"/>
                  </a:lnTo>
                  <a:lnTo>
                    <a:pt x="0" y="450342"/>
                  </a:lnTo>
                  <a:lnTo>
                    <a:pt x="0" y="2251710"/>
                  </a:lnTo>
                  <a:lnTo>
                    <a:pt x="2574" y="2300770"/>
                  </a:lnTo>
                  <a:lnTo>
                    <a:pt x="10121" y="2348303"/>
                  </a:lnTo>
                  <a:lnTo>
                    <a:pt x="22370" y="2394033"/>
                  </a:lnTo>
                  <a:lnTo>
                    <a:pt x="39054" y="2437684"/>
                  </a:lnTo>
                  <a:lnTo>
                    <a:pt x="59906" y="2478983"/>
                  </a:lnTo>
                  <a:lnTo>
                    <a:pt x="84657" y="2517654"/>
                  </a:lnTo>
                  <a:lnTo>
                    <a:pt x="113039" y="2553421"/>
                  </a:lnTo>
                  <a:lnTo>
                    <a:pt x="144784" y="2586011"/>
                  </a:lnTo>
                  <a:lnTo>
                    <a:pt x="179624" y="2615147"/>
                  </a:lnTo>
                  <a:lnTo>
                    <a:pt x="217292" y="2640555"/>
                  </a:lnTo>
                  <a:lnTo>
                    <a:pt x="257519" y="2661961"/>
                  </a:lnTo>
                  <a:lnTo>
                    <a:pt x="300036" y="2679088"/>
                  </a:lnTo>
                  <a:lnTo>
                    <a:pt x="344578" y="2691662"/>
                  </a:lnTo>
                  <a:lnTo>
                    <a:pt x="390874" y="2699408"/>
                  </a:lnTo>
                  <a:lnTo>
                    <a:pt x="438657" y="2702052"/>
                  </a:lnTo>
                  <a:lnTo>
                    <a:pt x="8194802" y="2702052"/>
                  </a:lnTo>
                  <a:lnTo>
                    <a:pt x="8242585" y="2699408"/>
                  </a:lnTo>
                  <a:lnTo>
                    <a:pt x="8288881" y="2691662"/>
                  </a:lnTo>
                  <a:lnTo>
                    <a:pt x="8333423" y="2679088"/>
                  </a:lnTo>
                  <a:lnTo>
                    <a:pt x="8375940" y="2661961"/>
                  </a:lnTo>
                  <a:lnTo>
                    <a:pt x="8416167" y="2640555"/>
                  </a:lnTo>
                  <a:lnTo>
                    <a:pt x="8453835" y="2615147"/>
                  </a:lnTo>
                  <a:lnTo>
                    <a:pt x="8488675" y="2586011"/>
                  </a:lnTo>
                  <a:lnTo>
                    <a:pt x="8520420" y="2553421"/>
                  </a:lnTo>
                  <a:lnTo>
                    <a:pt x="8548802" y="2517654"/>
                  </a:lnTo>
                  <a:lnTo>
                    <a:pt x="8573553" y="2478983"/>
                  </a:lnTo>
                  <a:lnTo>
                    <a:pt x="8594405" y="2437684"/>
                  </a:lnTo>
                  <a:lnTo>
                    <a:pt x="8611089" y="2394033"/>
                  </a:lnTo>
                  <a:lnTo>
                    <a:pt x="8623338" y="2348303"/>
                  </a:lnTo>
                  <a:lnTo>
                    <a:pt x="8630885" y="2300770"/>
                  </a:lnTo>
                  <a:lnTo>
                    <a:pt x="8633460" y="2251710"/>
                  </a:lnTo>
                  <a:lnTo>
                    <a:pt x="8633460" y="450342"/>
                  </a:lnTo>
                  <a:lnTo>
                    <a:pt x="8630885" y="401281"/>
                  </a:lnTo>
                  <a:lnTo>
                    <a:pt x="8623338" y="353748"/>
                  </a:lnTo>
                  <a:lnTo>
                    <a:pt x="8611089" y="308018"/>
                  </a:lnTo>
                  <a:lnTo>
                    <a:pt x="8594405" y="264367"/>
                  </a:lnTo>
                  <a:lnTo>
                    <a:pt x="8573553" y="223068"/>
                  </a:lnTo>
                  <a:lnTo>
                    <a:pt x="8548802" y="184397"/>
                  </a:lnTo>
                  <a:lnTo>
                    <a:pt x="8520420" y="148630"/>
                  </a:lnTo>
                  <a:lnTo>
                    <a:pt x="8488675" y="116040"/>
                  </a:lnTo>
                  <a:lnTo>
                    <a:pt x="8453835" y="86904"/>
                  </a:lnTo>
                  <a:lnTo>
                    <a:pt x="8416167" y="61496"/>
                  </a:lnTo>
                  <a:lnTo>
                    <a:pt x="8375940" y="40090"/>
                  </a:lnTo>
                  <a:lnTo>
                    <a:pt x="8333423" y="22963"/>
                  </a:lnTo>
                  <a:lnTo>
                    <a:pt x="8288881" y="10389"/>
                  </a:lnTo>
                  <a:lnTo>
                    <a:pt x="8242585" y="2643"/>
                  </a:lnTo>
                  <a:lnTo>
                    <a:pt x="8194802" y="0"/>
                  </a:lnTo>
                  <a:close/>
                </a:path>
              </a:pathLst>
            </a:custGeom>
            <a:solidFill>
              <a:srgbClr val="C509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354072" y="822406"/>
            <a:ext cx="7419340" cy="15896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6575" marR="5080" indent="-524510">
              <a:lnSpc>
                <a:spcPct val="150000"/>
              </a:lnSpc>
              <a:spcBef>
                <a:spcPts val="105"/>
              </a:spcBef>
            </a:pPr>
            <a:r>
              <a:rPr sz="3600" dirty="0">
                <a:solidFill>
                  <a:srgbClr val="FFFFFF"/>
                </a:solidFill>
              </a:rPr>
              <a:t>O</a:t>
            </a:r>
            <a:r>
              <a:rPr sz="3600" spc="-114" dirty="0">
                <a:solidFill>
                  <a:srgbClr val="FFFFFF"/>
                </a:solidFill>
              </a:rPr>
              <a:t> </a:t>
            </a:r>
            <a:r>
              <a:rPr sz="3600" spc="-30" dirty="0">
                <a:solidFill>
                  <a:srgbClr val="FFFFFF"/>
                </a:solidFill>
              </a:rPr>
              <a:t>PROCESSO</a:t>
            </a:r>
            <a:r>
              <a:rPr sz="3600" spc="-13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DE</a:t>
            </a:r>
            <a:r>
              <a:rPr sz="3600" spc="-120" dirty="0">
                <a:solidFill>
                  <a:srgbClr val="FFFFFF"/>
                </a:solidFill>
              </a:rPr>
              <a:t> </a:t>
            </a:r>
            <a:r>
              <a:rPr sz="3600" spc="-50" dirty="0">
                <a:solidFill>
                  <a:srgbClr val="FFFFFF"/>
                </a:solidFill>
              </a:rPr>
              <a:t>FABRICO</a:t>
            </a:r>
            <a:r>
              <a:rPr sz="3600" spc="-13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DE</a:t>
            </a:r>
            <a:r>
              <a:rPr sz="3600" spc="-120" dirty="0">
                <a:solidFill>
                  <a:srgbClr val="FFFFFF"/>
                </a:solidFill>
              </a:rPr>
              <a:t> </a:t>
            </a:r>
            <a:r>
              <a:rPr sz="3600" spc="-25" dirty="0">
                <a:solidFill>
                  <a:srgbClr val="FFFFFF"/>
                </a:solidFill>
              </a:rPr>
              <a:t>ALIMENTOS </a:t>
            </a:r>
            <a:r>
              <a:rPr sz="3600" spc="-45" dirty="0">
                <a:solidFill>
                  <a:srgbClr val="FFFFFF"/>
                </a:solidFill>
              </a:rPr>
              <a:t>COMPOSTOS</a:t>
            </a:r>
            <a:r>
              <a:rPr sz="3600" spc="-140" dirty="0">
                <a:solidFill>
                  <a:srgbClr val="FFFFFF"/>
                </a:solidFill>
              </a:rPr>
              <a:t> </a:t>
            </a:r>
            <a:r>
              <a:rPr sz="3600" spc="-10" dirty="0">
                <a:solidFill>
                  <a:srgbClr val="FFFFFF"/>
                </a:solidFill>
              </a:rPr>
              <a:t>PETFOOD</a:t>
            </a:r>
            <a:endParaRPr sz="3600" dirty="0"/>
          </a:p>
        </p:txBody>
      </p: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6560" y="2866644"/>
            <a:ext cx="6206490" cy="3121914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B9DB5D37-D786-73FB-7FD6-2229B74B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35" dirty="0"/>
              <a:t> </a:t>
            </a:r>
            <a:r>
              <a:rPr dirty="0"/>
              <a:t>–</a:t>
            </a:r>
            <a:r>
              <a:rPr spc="-60" dirty="0"/>
              <a:t> </a:t>
            </a:r>
            <a:r>
              <a:rPr spc="-40" dirty="0"/>
              <a:t>Pré-</a:t>
            </a:r>
            <a:r>
              <a:rPr spc="-10" dirty="0"/>
              <a:t>condicionador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8888" y="1306067"/>
            <a:ext cx="4751832" cy="192176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179946" y="944626"/>
            <a:ext cx="17386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Como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funciona?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</a:tabLst>
            </a:pPr>
            <a:r>
              <a:rPr spc="-10" dirty="0"/>
              <a:t>Amassadora</a:t>
            </a:r>
            <a:r>
              <a:rPr spc="-20" dirty="0"/>
              <a:t> </a:t>
            </a:r>
            <a:r>
              <a:rPr dirty="0"/>
              <a:t>de</a:t>
            </a:r>
            <a:r>
              <a:rPr spc="-20" dirty="0"/>
              <a:t> </a:t>
            </a:r>
            <a:r>
              <a:rPr spc="-25" dirty="0"/>
              <a:t>pão</a:t>
            </a:r>
          </a:p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pc="-25" dirty="0"/>
              <a:t>Pré-</a:t>
            </a:r>
            <a:r>
              <a:rPr spc="-10" dirty="0"/>
              <a:t>cozimento</a:t>
            </a:r>
            <a:r>
              <a:rPr spc="-5" dirty="0"/>
              <a:t> </a:t>
            </a:r>
            <a:r>
              <a:rPr dirty="0"/>
              <a:t>dos</a:t>
            </a:r>
            <a:r>
              <a:rPr spc="-15" dirty="0"/>
              <a:t> </a:t>
            </a:r>
            <a:r>
              <a:rPr spc="-10" dirty="0"/>
              <a:t>amidos</a:t>
            </a:r>
          </a:p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dirty="0" err="1"/>
              <a:t>Adição</a:t>
            </a:r>
            <a:r>
              <a:rPr spc="-40" dirty="0"/>
              <a:t> </a:t>
            </a:r>
            <a:r>
              <a:rPr dirty="0"/>
              <a:t>de</a:t>
            </a:r>
            <a:r>
              <a:rPr spc="-30" dirty="0"/>
              <a:t> </a:t>
            </a:r>
            <a:r>
              <a:rPr lang="pt-PT" spc="-30" dirty="0"/>
              <a:t>P</a:t>
            </a:r>
            <a:r>
              <a:rPr dirty="0" err="1"/>
              <a:t>eixe</a:t>
            </a:r>
            <a:r>
              <a:rPr spc="-35" dirty="0"/>
              <a:t> </a:t>
            </a:r>
            <a:r>
              <a:rPr dirty="0"/>
              <a:t>e</a:t>
            </a:r>
            <a:r>
              <a:rPr spc="-30" dirty="0"/>
              <a:t> </a:t>
            </a:r>
            <a:r>
              <a:rPr dirty="0"/>
              <a:t>Carne</a:t>
            </a:r>
            <a:r>
              <a:rPr spc="-25" dirty="0"/>
              <a:t> </a:t>
            </a:r>
            <a:r>
              <a:rPr dirty="0"/>
              <a:t>fresca</a:t>
            </a:r>
            <a:r>
              <a:rPr spc="-30" dirty="0"/>
              <a:t> </a:t>
            </a:r>
            <a:r>
              <a:rPr spc="-10" dirty="0"/>
              <a:t>(inlet)</a:t>
            </a:r>
          </a:p>
          <a:p>
            <a:pPr marL="299085" indent="-286385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99085" algn="l"/>
              </a:tabLst>
            </a:pPr>
            <a:r>
              <a:rPr spc="-10" dirty="0"/>
              <a:t>Transportador</a:t>
            </a:r>
            <a:r>
              <a:rPr spc="-50" dirty="0"/>
              <a:t> </a:t>
            </a:r>
            <a:r>
              <a:rPr dirty="0"/>
              <a:t>e</a:t>
            </a:r>
            <a:r>
              <a:rPr spc="-40" dirty="0"/>
              <a:t> </a:t>
            </a:r>
            <a:r>
              <a:rPr spc="-10" dirty="0"/>
              <a:t>misturador</a:t>
            </a:r>
          </a:p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dirty="0"/>
              <a:t>Caudal</a:t>
            </a:r>
            <a:r>
              <a:rPr spc="-60" dirty="0"/>
              <a:t> </a:t>
            </a:r>
            <a:r>
              <a:rPr spc="-10" dirty="0"/>
              <a:t>constante</a:t>
            </a:r>
            <a:r>
              <a:rPr spc="-40" dirty="0"/>
              <a:t> </a:t>
            </a:r>
            <a:r>
              <a:rPr dirty="0"/>
              <a:t>à</a:t>
            </a:r>
            <a:r>
              <a:rPr spc="-45" dirty="0"/>
              <a:t> </a:t>
            </a:r>
            <a:r>
              <a:rPr dirty="0"/>
              <a:t>entrada</a:t>
            </a:r>
            <a:r>
              <a:rPr spc="-40" dirty="0"/>
              <a:t> </a:t>
            </a:r>
            <a:r>
              <a:rPr dirty="0"/>
              <a:t>da</a:t>
            </a:r>
            <a:r>
              <a:rPr spc="-40" dirty="0"/>
              <a:t> </a:t>
            </a:r>
            <a:r>
              <a:rPr spc="-10" dirty="0"/>
              <a:t>extrusora</a:t>
            </a:r>
          </a:p>
          <a:p>
            <a:pPr marL="299085" marR="661035" indent="-2870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dirty="0"/>
              <a:t>Pressão</a:t>
            </a:r>
            <a:r>
              <a:rPr spc="-45" dirty="0"/>
              <a:t> </a:t>
            </a:r>
            <a:r>
              <a:rPr spc="-10" dirty="0"/>
              <a:t>atmosférica</a:t>
            </a:r>
            <a:r>
              <a:rPr spc="-35" dirty="0"/>
              <a:t> </a:t>
            </a:r>
            <a:r>
              <a:rPr dirty="0"/>
              <a:t>no</a:t>
            </a:r>
            <a:r>
              <a:rPr spc="-50" dirty="0"/>
              <a:t> </a:t>
            </a:r>
            <a:r>
              <a:rPr spc="-25" dirty="0"/>
              <a:t>interior,</a:t>
            </a:r>
            <a:r>
              <a:rPr spc="-45" dirty="0"/>
              <a:t> </a:t>
            </a:r>
            <a:r>
              <a:rPr dirty="0"/>
              <a:t>não</a:t>
            </a:r>
            <a:r>
              <a:rPr spc="-50" dirty="0"/>
              <a:t> </a:t>
            </a:r>
            <a:r>
              <a:rPr spc="-25" dirty="0"/>
              <a:t>se </a:t>
            </a:r>
            <a:r>
              <a:rPr dirty="0"/>
              <a:t>comprime</a:t>
            </a:r>
            <a:r>
              <a:rPr spc="-45" dirty="0"/>
              <a:t> </a:t>
            </a:r>
            <a:r>
              <a:rPr dirty="0"/>
              <a:t>a</a:t>
            </a:r>
            <a:r>
              <a:rPr spc="-30" dirty="0"/>
              <a:t> </a:t>
            </a:r>
            <a:r>
              <a:rPr spc="-10" dirty="0"/>
              <a:t>farinha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1146047" y="3645217"/>
            <a:ext cx="3598545" cy="2902585"/>
            <a:chOff x="1146047" y="3645217"/>
            <a:chExt cx="3598545" cy="290258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2811" y="4163567"/>
              <a:ext cx="3563112" cy="208178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092452" y="6233159"/>
              <a:ext cx="1769745" cy="7620"/>
            </a:xfrm>
            <a:custGeom>
              <a:avLst/>
              <a:gdLst/>
              <a:ahLst/>
              <a:cxnLst/>
              <a:rect l="l" t="t" r="r" b="b"/>
              <a:pathLst>
                <a:path w="1769745" h="7620">
                  <a:moveTo>
                    <a:pt x="269621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4732" y="6096"/>
                  </a:lnTo>
                  <a:lnTo>
                    <a:pt x="14732" y="7620"/>
                  </a:lnTo>
                  <a:lnTo>
                    <a:pt x="226568" y="7620"/>
                  </a:lnTo>
                  <a:lnTo>
                    <a:pt x="232537" y="6096"/>
                  </a:lnTo>
                  <a:lnTo>
                    <a:pt x="236982" y="6096"/>
                  </a:lnTo>
                  <a:lnTo>
                    <a:pt x="236982" y="4965"/>
                  </a:lnTo>
                  <a:lnTo>
                    <a:pt x="241300" y="3810"/>
                  </a:lnTo>
                  <a:lnTo>
                    <a:pt x="269621" y="3810"/>
                  </a:lnTo>
                  <a:lnTo>
                    <a:pt x="269621" y="0"/>
                  </a:lnTo>
                  <a:close/>
                </a:path>
                <a:path w="1769745" h="7620">
                  <a:moveTo>
                    <a:pt x="1769237" y="304"/>
                  </a:moveTo>
                  <a:lnTo>
                    <a:pt x="1484884" y="304"/>
                  </a:lnTo>
                  <a:lnTo>
                    <a:pt x="1497838" y="3657"/>
                  </a:lnTo>
                  <a:lnTo>
                    <a:pt x="1533652" y="3657"/>
                  </a:lnTo>
                  <a:lnTo>
                    <a:pt x="1546733" y="7620"/>
                  </a:lnTo>
                  <a:lnTo>
                    <a:pt x="1742567" y="7620"/>
                  </a:lnTo>
                  <a:lnTo>
                    <a:pt x="1752473" y="3657"/>
                  </a:lnTo>
                  <a:lnTo>
                    <a:pt x="1769237" y="3657"/>
                  </a:lnTo>
                  <a:lnTo>
                    <a:pt x="1769237" y="304"/>
                  </a:lnTo>
                  <a:close/>
                </a:path>
              </a:pathLst>
            </a:custGeom>
            <a:solidFill>
              <a:srgbClr val="FBFB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97380" y="6210299"/>
              <a:ext cx="2077085" cy="24765"/>
            </a:xfrm>
            <a:custGeom>
              <a:avLst/>
              <a:gdLst/>
              <a:ahLst/>
              <a:cxnLst/>
              <a:rect l="l" t="t" r="r" b="b"/>
              <a:pathLst>
                <a:path w="2077085" h="24764">
                  <a:moveTo>
                    <a:pt x="551180" y="0"/>
                  </a:moveTo>
                  <a:lnTo>
                    <a:pt x="0" y="0"/>
                  </a:lnTo>
                  <a:lnTo>
                    <a:pt x="1524" y="673"/>
                  </a:lnTo>
                  <a:lnTo>
                    <a:pt x="18288" y="673"/>
                  </a:lnTo>
                  <a:lnTo>
                    <a:pt x="49911" y="9080"/>
                  </a:lnTo>
                  <a:lnTo>
                    <a:pt x="62484" y="9080"/>
                  </a:lnTo>
                  <a:lnTo>
                    <a:pt x="62484" y="9245"/>
                  </a:lnTo>
                  <a:lnTo>
                    <a:pt x="63373" y="9245"/>
                  </a:lnTo>
                  <a:lnTo>
                    <a:pt x="67564" y="10083"/>
                  </a:lnTo>
                  <a:lnTo>
                    <a:pt x="69723" y="10083"/>
                  </a:lnTo>
                  <a:lnTo>
                    <a:pt x="69723" y="11772"/>
                  </a:lnTo>
                  <a:lnTo>
                    <a:pt x="104648" y="11772"/>
                  </a:lnTo>
                  <a:lnTo>
                    <a:pt x="104648" y="12103"/>
                  </a:lnTo>
                  <a:lnTo>
                    <a:pt x="77724" y="12103"/>
                  </a:lnTo>
                  <a:lnTo>
                    <a:pt x="104648" y="17487"/>
                  </a:lnTo>
                  <a:lnTo>
                    <a:pt x="136144" y="17487"/>
                  </a:lnTo>
                  <a:lnTo>
                    <a:pt x="171577" y="24218"/>
                  </a:lnTo>
                  <a:lnTo>
                    <a:pt x="464439" y="24218"/>
                  </a:lnTo>
                  <a:lnTo>
                    <a:pt x="472821" y="17487"/>
                  </a:lnTo>
                  <a:lnTo>
                    <a:pt x="504317" y="17487"/>
                  </a:lnTo>
                  <a:lnTo>
                    <a:pt x="511556" y="11772"/>
                  </a:lnTo>
                  <a:lnTo>
                    <a:pt x="513080" y="11772"/>
                  </a:lnTo>
                  <a:lnTo>
                    <a:pt x="513080" y="10515"/>
                  </a:lnTo>
                  <a:lnTo>
                    <a:pt x="514731" y="9245"/>
                  </a:lnTo>
                  <a:lnTo>
                    <a:pt x="520954" y="9245"/>
                  </a:lnTo>
                  <a:lnTo>
                    <a:pt x="520954" y="7569"/>
                  </a:lnTo>
                  <a:lnTo>
                    <a:pt x="551180" y="0"/>
                  </a:lnTo>
                  <a:close/>
                </a:path>
                <a:path w="2077085" h="24764">
                  <a:moveTo>
                    <a:pt x="2076958" y="0"/>
                  </a:moveTo>
                  <a:lnTo>
                    <a:pt x="1550924" y="0"/>
                  </a:lnTo>
                  <a:lnTo>
                    <a:pt x="1554226" y="673"/>
                  </a:lnTo>
                  <a:lnTo>
                    <a:pt x="1573149" y="673"/>
                  </a:lnTo>
                  <a:lnTo>
                    <a:pt x="1583690" y="9080"/>
                  </a:lnTo>
                  <a:lnTo>
                    <a:pt x="1613154" y="9080"/>
                  </a:lnTo>
                  <a:lnTo>
                    <a:pt x="1621663" y="10515"/>
                  </a:lnTo>
                  <a:lnTo>
                    <a:pt x="1621663" y="10934"/>
                  </a:lnTo>
                  <a:lnTo>
                    <a:pt x="1624203" y="10934"/>
                  </a:lnTo>
                  <a:lnTo>
                    <a:pt x="1639443" y="13462"/>
                  </a:lnTo>
                  <a:lnTo>
                    <a:pt x="1639443" y="15976"/>
                  </a:lnTo>
                  <a:lnTo>
                    <a:pt x="1654556" y="15976"/>
                  </a:lnTo>
                  <a:lnTo>
                    <a:pt x="1663700" y="17487"/>
                  </a:lnTo>
                  <a:lnTo>
                    <a:pt x="1687195" y="24218"/>
                  </a:lnTo>
                  <a:lnTo>
                    <a:pt x="1991868" y="24218"/>
                  </a:lnTo>
                  <a:lnTo>
                    <a:pt x="2000250" y="17487"/>
                  </a:lnTo>
                  <a:lnTo>
                    <a:pt x="2006346" y="15976"/>
                  </a:lnTo>
                  <a:lnTo>
                    <a:pt x="2016379" y="15976"/>
                  </a:lnTo>
                  <a:lnTo>
                    <a:pt x="2016379" y="13449"/>
                  </a:lnTo>
                  <a:lnTo>
                    <a:pt x="2033905" y="9080"/>
                  </a:lnTo>
                  <a:lnTo>
                    <a:pt x="2054987" y="9080"/>
                  </a:lnTo>
                  <a:lnTo>
                    <a:pt x="2059178" y="673"/>
                  </a:lnTo>
                  <a:lnTo>
                    <a:pt x="2076069" y="673"/>
                  </a:lnTo>
                  <a:lnTo>
                    <a:pt x="2076958" y="0"/>
                  </a:lnTo>
                  <a:close/>
                </a:path>
              </a:pathLst>
            </a:custGeom>
            <a:solidFill>
              <a:srgbClr val="FBFB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42516" y="6193535"/>
              <a:ext cx="2174875" cy="22860"/>
            </a:xfrm>
            <a:custGeom>
              <a:avLst/>
              <a:gdLst/>
              <a:ahLst/>
              <a:cxnLst/>
              <a:rect l="l" t="t" r="r" b="b"/>
              <a:pathLst>
                <a:path w="2174875" h="22860">
                  <a:moveTo>
                    <a:pt x="699389" y="0"/>
                  </a:moveTo>
                  <a:lnTo>
                    <a:pt x="0" y="0"/>
                  </a:lnTo>
                  <a:lnTo>
                    <a:pt x="2032" y="1879"/>
                  </a:lnTo>
                  <a:lnTo>
                    <a:pt x="18796" y="1879"/>
                  </a:lnTo>
                  <a:lnTo>
                    <a:pt x="41529" y="11341"/>
                  </a:lnTo>
                  <a:lnTo>
                    <a:pt x="50419" y="11341"/>
                  </a:lnTo>
                  <a:lnTo>
                    <a:pt x="50419" y="15443"/>
                  </a:lnTo>
                  <a:lnTo>
                    <a:pt x="56769" y="15443"/>
                  </a:lnTo>
                  <a:lnTo>
                    <a:pt x="56769" y="17018"/>
                  </a:lnTo>
                  <a:lnTo>
                    <a:pt x="73533" y="17018"/>
                  </a:lnTo>
                  <a:lnTo>
                    <a:pt x="73533" y="17805"/>
                  </a:lnTo>
                  <a:lnTo>
                    <a:pt x="83693" y="17805"/>
                  </a:lnTo>
                  <a:lnTo>
                    <a:pt x="83693" y="22542"/>
                  </a:lnTo>
                  <a:lnTo>
                    <a:pt x="592963" y="22542"/>
                  </a:lnTo>
                  <a:lnTo>
                    <a:pt x="592963" y="17805"/>
                  </a:lnTo>
                  <a:lnTo>
                    <a:pt x="608076" y="17805"/>
                  </a:lnTo>
                  <a:lnTo>
                    <a:pt x="608076" y="16624"/>
                  </a:lnTo>
                  <a:lnTo>
                    <a:pt x="613156" y="15443"/>
                  </a:lnTo>
                  <a:lnTo>
                    <a:pt x="614807" y="15443"/>
                  </a:lnTo>
                  <a:lnTo>
                    <a:pt x="614807" y="15049"/>
                  </a:lnTo>
                  <a:lnTo>
                    <a:pt x="616458" y="14655"/>
                  </a:lnTo>
                  <a:lnTo>
                    <a:pt x="626618" y="14655"/>
                  </a:lnTo>
                  <a:lnTo>
                    <a:pt x="626618" y="12293"/>
                  </a:lnTo>
                  <a:lnTo>
                    <a:pt x="636651" y="9918"/>
                  </a:lnTo>
                  <a:lnTo>
                    <a:pt x="658622" y="9918"/>
                  </a:lnTo>
                  <a:lnTo>
                    <a:pt x="658622" y="9537"/>
                  </a:lnTo>
                  <a:lnTo>
                    <a:pt x="666750" y="1879"/>
                  </a:lnTo>
                  <a:lnTo>
                    <a:pt x="694182" y="1879"/>
                  </a:lnTo>
                  <a:lnTo>
                    <a:pt x="699389" y="0"/>
                  </a:lnTo>
                  <a:close/>
                </a:path>
                <a:path w="2174875" h="22860">
                  <a:moveTo>
                    <a:pt x="2174621" y="0"/>
                  </a:moveTo>
                  <a:lnTo>
                    <a:pt x="1529461" y="0"/>
                  </a:lnTo>
                  <a:lnTo>
                    <a:pt x="1531493" y="1879"/>
                  </a:lnTo>
                  <a:lnTo>
                    <a:pt x="1560957" y="1879"/>
                  </a:lnTo>
                  <a:lnTo>
                    <a:pt x="1567053" y="9525"/>
                  </a:lnTo>
                  <a:lnTo>
                    <a:pt x="1567053" y="9918"/>
                  </a:lnTo>
                  <a:lnTo>
                    <a:pt x="1568069" y="9918"/>
                  </a:lnTo>
                  <a:lnTo>
                    <a:pt x="1580642" y="12293"/>
                  </a:lnTo>
                  <a:lnTo>
                    <a:pt x="1580642" y="14655"/>
                  </a:lnTo>
                  <a:lnTo>
                    <a:pt x="1593342" y="14655"/>
                  </a:lnTo>
                  <a:lnTo>
                    <a:pt x="1595374" y="15049"/>
                  </a:lnTo>
                  <a:lnTo>
                    <a:pt x="1595374" y="15443"/>
                  </a:lnTo>
                  <a:lnTo>
                    <a:pt x="1597533" y="15443"/>
                  </a:lnTo>
                  <a:lnTo>
                    <a:pt x="1609344" y="17653"/>
                  </a:lnTo>
                  <a:lnTo>
                    <a:pt x="1628267" y="17653"/>
                  </a:lnTo>
                  <a:lnTo>
                    <a:pt x="1634998" y="22694"/>
                  </a:lnTo>
                  <a:lnTo>
                    <a:pt x="2111502" y="22694"/>
                  </a:lnTo>
                  <a:lnTo>
                    <a:pt x="2114169" y="17653"/>
                  </a:lnTo>
                  <a:lnTo>
                    <a:pt x="2120519" y="17653"/>
                  </a:lnTo>
                  <a:lnTo>
                    <a:pt x="2120519" y="17018"/>
                  </a:lnTo>
                  <a:lnTo>
                    <a:pt x="2131060" y="17018"/>
                  </a:lnTo>
                  <a:lnTo>
                    <a:pt x="2131060" y="15443"/>
                  </a:lnTo>
                  <a:lnTo>
                    <a:pt x="2135124" y="15443"/>
                  </a:lnTo>
                  <a:lnTo>
                    <a:pt x="2135251" y="11341"/>
                  </a:lnTo>
                  <a:lnTo>
                    <a:pt x="2141093" y="11341"/>
                  </a:lnTo>
                  <a:lnTo>
                    <a:pt x="2156206" y="1879"/>
                  </a:lnTo>
                  <a:lnTo>
                    <a:pt x="2173097" y="1879"/>
                  </a:lnTo>
                  <a:lnTo>
                    <a:pt x="2174621" y="0"/>
                  </a:lnTo>
                  <a:close/>
                </a:path>
              </a:pathLst>
            </a:custGeom>
            <a:solidFill>
              <a:srgbClr val="FBFB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15084" y="6175247"/>
              <a:ext cx="2234565" cy="21590"/>
            </a:xfrm>
            <a:custGeom>
              <a:avLst/>
              <a:gdLst/>
              <a:ahLst/>
              <a:cxnLst/>
              <a:rect l="l" t="t" r="r" b="b"/>
              <a:pathLst>
                <a:path w="2234565" h="21589">
                  <a:moveTo>
                    <a:pt x="777494" y="0"/>
                  </a:moveTo>
                  <a:lnTo>
                    <a:pt x="0" y="0"/>
                  </a:lnTo>
                  <a:lnTo>
                    <a:pt x="0" y="3225"/>
                  </a:lnTo>
                  <a:lnTo>
                    <a:pt x="6350" y="3225"/>
                  </a:lnTo>
                  <a:lnTo>
                    <a:pt x="9017" y="5791"/>
                  </a:lnTo>
                  <a:lnTo>
                    <a:pt x="10541" y="5791"/>
                  </a:lnTo>
                  <a:lnTo>
                    <a:pt x="9017" y="5803"/>
                  </a:lnTo>
                  <a:lnTo>
                    <a:pt x="14732" y="11277"/>
                  </a:lnTo>
                  <a:lnTo>
                    <a:pt x="21082" y="11277"/>
                  </a:lnTo>
                  <a:lnTo>
                    <a:pt x="25400" y="15455"/>
                  </a:lnTo>
                  <a:lnTo>
                    <a:pt x="29464" y="15455"/>
                  </a:lnTo>
                  <a:lnTo>
                    <a:pt x="29464" y="17386"/>
                  </a:lnTo>
                  <a:lnTo>
                    <a:pt x="42037" y="17386"/>
                  </a:lnTo>
                  <a:lnTo>
                    <a:pt x="42037" y="19329"/>
                  </a:lnTo>
                  <a:lnTo>
                    <a:pt x="46228" y="19329"/>
                  </a:lnTo>
                  <a:lnTo>
                    <a:pt x="50800" y="21259"/>
                  </a:lnTo>
                  <a:lnTo>
                    <a:pt x="692150" y="21259"/>
                  </a:lnTo>
                  <a:lnTo>
                    <a:pt x="694182" y="19329"/>
                  </a:lnTo>
                  <a:lnTo>
                    <a:pt x="721487" y="19329"/>
                  </a:lnTo>
                  <a:lnTo>
                    <a:pt x="765683" y="3225"/>
                  </a:lnTo>
                  <a:lnTo>
                    <a:pt x="769874" y="3225"/>
                  </a:lnTo>
                  <a:lnTo>
                    <a:pt x="777494" y="0"/>
                  </a:lnTo>
                  <a:close/>
                </a:path>
                <a:path w="2234565" h="21589">
                  <a:moveTo>
                    <a:pt x="2234057" y="0"/>
                  </a:moveTo>
                  <a:lnTo>
                    <a:pt x="1510538" y="0"/>
                  </a:lnTo>
                  <a:lnTo>
                    <a:pt x="1550289" y="11277"/>
                  </a:lnTo>
                  <a:lnTo>
                    <a:pt x="1558798" y="19329"/>
                  </a:lnTo>
                  <a:lnTo>
                    <a:pt x="1588262" y="19329"/>
                  </a:lnTo>
                  <a:lnTo>
                    <a:pt x="1589659" y="21259"/>
                  </a:lnTo>
                  <a:lnTo>
                    <a:pt x="2180463" y="21259"/>
                  </a:lnTo>
                  <a:lnTo>
                    <a:pt x="2183511" y="19329"/>
                  </a:lnTo>
                  <a:lnTo>
                    <a:pt x="2189861" y="19329"/>
                  </a:lnTo>
                  <a:lnTo>
                    <a:pt x="2189861" y="17386"/>
                  </a:lnTo>
                  <a:lnTo>
                    <a:pt x="2200402" y="17386"/>
                  </a:lnTo>
                  <a:lnTo>
                    <a:pt x="2200402" y="15455"/>
                  </a:lnTo>
                  <a:lnTo>
                    <a:pt x="2203323" y="15455"/>
                  </a:lnTo>
                  <a:lnTo>
                    <a:pt x="2206625" y="11277"/>
                  </a:lnTo>
                  <a:lnTo>
                    <a:pt x="2223516" y="11277"/>
                  </a:lnTo>
                  <a:lnTo>
                    <a:pt x="2226310" y="5803"/>
                  </a:lnTo>
                  <a:lnTo>
                    <a:pt x="2223516" y="5803"/>
                  </a:lnTo>
                  <a:lnTo>
                    <a:pt x="2226310" y="5791"/>
                  </a:lnTo>
                  <a:lnTo>
                    <a:pt x="2227707" y="3225"/>
                  </a:lnTo>
                  <a:lnTo>
                    <a:pt x="2234057" y="3225"/>
                  </a:lnTo>
                  <a:lnTo>
                    <a:pt x="2234057" y="0"/>
                  </a:lnTo>
                  <a:close/>
                </a:path>
              </a:pathLst>
            </a:custGeom>
            <a:solidFill>
              <a:srgbClr val="FBFB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40408" y="6135623"/>
              <a:ext cx="2399030" cy="42545"/>
            </a:xfrm>
            <a:custGeom>
              <a:avLst/>
              <a:gdLst/>
              <a:ahLst/>
              <a:cxnLst/>
              <a:rect l="l" t="t" r="r" b="b"/>
              <a:pathLst>
                <a:path w="2399029" h="42545">
                  <a:moveTo>
                    <a:pt x="942340" y="0"/>
                  </a:moveTo>
                  <a:lnTo>
                    <a:pt x="0" y="0"/>
                  </a:lnTo>
                  <a:lnTo>
                    <a:pt x="0" y="4178"/>
                  </a:lnTo>
                  <a:lnTo>
                    <a:pt x="2286" y="4178"/>
                  </a:lnTo>
                  <a:lnTo>
                    <a:pt x="2286" y="8369"/>
                  </a:lnTo>
                  <a:lnTo>
                    <a:pt x="14732" y="8369"/>
                  </a:lnTo>
                  <a:lnTo>
                    <a:pt x="16256" y="14224"/>
                  </a:lnTo>
                  <a:lnTo>
                    <a:pt x="16510" y="14224"/>
                  </a:lnTo>
                  <a:lnTo>
                    <a:pt x="16510" y="16738"/>
                  </a:lnTo>
                  <a:lnTo>
                    <a:pt x="21082" y="16738"/>
                  </a:lnTo>
                  <a:lnTo>
                    <a:pt x="21082" y="18237"/>
                  </a:lnTo>
                  <a:lnTo>
                    <a:pt x="26035" y="20243"/>
                  </a:lnTo>
                  <a:lnTo>
                    <a:pt x="26670" y="20243"/>
                  </a:lnTo>
                  <a:lnTo>
                    <a:pt x="26670" y="24269"/>
                  </a:lnTo>
                  <a:lnTo>
                    <a:pt x="37846" y="24269"/>
                  </a:lnTo>
                  <a:lnTo>
                    <a:pt x="37846" y="24930"/>
                  </a:lnTo>
                  <a:lnTo>
                    <a:pt x="40005" y="24930"/>
                  </a:lnTo>
                  <a:lnTo>
                    <a:pt x="56769" y="33299"/>
                  </a:lnTo>
                  <a:lnTo>
                    <a:pt x="56769" y="33464"/>
                  </a:lnTo>
                  <a:lnTo>
                    <a:pt x="57150" y="33464"/>
                  </a:lnTo>
                  <a:lnTo>
                    <a:pt x="62230" y="35979"/>
                  </a:lnTo>
                  <a:lnTo>
                    <a:pt x="62230" y="38493"/>
                  </a:lnTo>
                  <a:lnTo>
                    <a:pt x="69469" y="38493"/>
                  </a:lnTo>
                  <a:lnTo>
                    <a:pt x="69469" y="39573"/>
                  </a:lnTo>
                  <a:lnTo>
                    <a:pt x="73660" y="41668"/>
                  </a:lnTo>
                  <a:lnTo>
                    <a:pt x="80010" y="41668"/>
                  </a:lnTo>
                  <a:lnTo>
                    <a:pt x="80645" y="42341"/>
                  </a:lnTo>
                  <a:lnTo>
                    <a:pt x="837819" y="42341"/>
                  </a:lnTo>
                  <a:lnTo>
                    <a:pt x="839597" y="41668"/>
                  </a:lnTo>
                  <a:lnTo>
                    <a:pt x="843788" y="41668"/>
                  </a:lnTo>
                  <a:lnTo>
                    <a:pt x="851027" y="38493"/>
                  </a:lnTo>
                  <a:lnTo>
                    <a:pt x="856615" y="38493"/>
                  </a:lnTo>
                  <a:lnTo>
                    <a:pt x="856640" y="35979"/>
                  </a:lnTo>
                  <a:lnTo>
                    <a:pt x="862330" y="33464"/>
                  </a:lnTo>
                  <a:lnTo>
                    <a:pt x="869188" y="33464"/>
                  </a:lnTo>
                  <a:lnTo>
                    <a:pt x="869188" y="31800"/>
                  </a:lnTo>
                  <a:lnTo>
                    <a:pt x="879602" y="24930"/>
                  </a:lnTo>
                  <a:lnTo>
                    <a:pt x="890016" y="24930"/>
                  </a:lnTo>
                  <a:lnTo>
                    <a:pt x="890397" y="24269"/>
                  </a:lnTo>
                  <a:lnTo>
                    <a:pt x="892302" y="24269"/>
                  </a:lnTo>
                  <a:lnTo>
                    <a:pt x="892302" y="20497"/>
                  </a:lnTo>
                  <a:lnTo>
                    <a:pt x="894207" y="16738"/>
                  </a:lnTo>
                  <a:lnTo>
                    <a:pt x="909828" y="16738"/>
                  </a:lnTo>
                  <a:lnTo>
                    <a:pt x="909828" y="15481"/>
                  </a:lnTo>
                  <a:lnTo>
                    <a:pt x="910717" y="14224"/>
                  </a:lnTo>
                  <a:lnTo>
                    <a:pt x="915162" y="8369"/>
                  </a:lnTo>
                  <a:lnTo>
                    <a:pt x="933958" y="8369"/>
                  </a:lnTo>
                  <a:lnTo>
                    <a:pt x="933958" y="4178"/>
                  </a:lnTo>
                  <a:lnTo>
                    <a:pt x="942340" y="4178"/>
                  </a:lnTo>
                  <a:lnTo>
                    <a:pt x="942340" y="0"/>
                  </a:lnTo>
                  <a:close/>
                </a:path>
                <a:path w="2399029" h="42545">
                  <a:moveTo>
                    <a:pt x="2398776" y="0"/>
                  </a:moveTo>
                  <a:lnTo>
                    <a:pt x="1479042" y="0"/>
                  </a:lnTo>
                  <a:lnTo>
                    <a:pt x="1479042" y="5016"/>
                  </a:lnTo>
                  <a:lnTo>
                    <a:pt x="1485392" y="5016"/>
                  </a:lnTo>
                  <a:lnTo>
                    <a:pt x="1485392" y="6197"/>
                  </a:lnTo>
                  <a:lnTo>
                    <a:pt x="1484630" y="6197"/>
                  </a:lnTo>
                  <a:lnTo>
                    <a:pt x="1485392" y="6705"/>
                  </a:lnTo>
                  <a:lnTo>
                    <a:pt x="1485392" y="8369"/>
                  </a:lnTo>
                  <a:lnTo>
                    <a:pt x="1508760" y="8369"/>
                  </a:lnTo>
                  <a:lnTo>
                    <a:pt x="1512951" y="16573"/>
                  </a:lnTo>
                  <a:lnTo>
                    <a:pt x="1529715" y="16573"/>
                  </a:lnTo>
                  <a:lnTo>
                    <a:pt x="1533906" y="24942"/>
                  </a:lnTo>
                  <a:lnTo>
                    <a:pt x="1544434" y="24942"/>
                  </a:lnTo>
                  <a:lnTo>
                    <a:pt x="1563370" y="33299"/>
                  </a:lnTo>
                  <a:lnTo>
                    <a:pt x="1567561" y="33299"/>
                  </a:lnTo>
                  <a:lnTo>
                    <a:pt x="1598295" y="42341"/>
                  </a:lnTo>
                  <a:lnTo>
                    <a:pt x="2301621" y="42341"/>
                  </a:lnTo>
                  <a:lnTo>
                    <a:pt x="2302002" y="41668"/>
                  </a:lnTo>
                  <a:lnTo>
                    <a:pt x="2314575" y="41668"/>
                  </a:lnTo>
                  <a:lnTo>
                    <a:pt x="2314575" y="38315"/>
                  </a:lnTo>
                  <a:lnTo>
                    <a:pt x="2321306" y="38315"/>
                  </a:lnTo>
                  <a:lnTo>
                    <a:pt x="2325116" y="33299"/>
                  </a:lnTo>
                  <a:lnTo>
                    <a:pt x="2337816" y="33299"/>
                  </a:lnTo>
                  <a:lnTo>
                    <a:pt x="2344039" y="24942"/>
                  </a:lnTo>
                  <a:lnTo>
                    <a:pt x="2352421" y="24930"/>
                  </a:lnTo>
                  <a:lnTo>
                    <a:pt x="2352421" y="24269"/>
                  </a:lnTo>
                  <a:lnTo>
                    <a:pt x="2359787" y="24269"/>
                  </a:lnTo>
                  <a:lnTo>
                    <a:pt x="2371471" y="16573"/>
                  </a:lnTo>
                  <a:lnTo>
                    <a:pt x="2377694" y="16560"/>
                  </a:lnTo>
                  <a:lnTo>
                    <a:pt x="2382139" y="14236"/>
                  </a:lnTo>
                  <a:lnTo>
                    <a:pt x="2371471" y="14236"/>
                  </a:lnTo>
                  <a:lnTo>
                    <a:pt x="2381885" y="14224"/>
                  </a:lnTo>
                  <a:lnTo>
                    <a:pt x="2381885" y="12217"/>
                  </a:lnTo>
                  <a:lnTo>
                    <a:pt x="2386203" y="12103"/>
                  </a:lnTo>
                  <a:lnTo>
                    <a:pt x="2386203" y="8369"/>
                  </a:lnTo>
                  <a:lnTo>
                    <a:pt x="2396363" y="8369"/>
                  </a:lnTo>
                  <a:lnTo>
                    <a:pt x="2396363" y="5016"/>
                  </a:lnTo>
                  <a:lnTo>
                    <a:pt x="2398776" y="5016"/>
                  </a:lnTo>
                  <a:lnTo>
                    <a:pt x="2398776" y="0"/>
                  </a:lnTo>
                  <a:close/>
                </a:path>
              </a:pathLst>
            </a:custGeom>
            <a:solidFill>
              <a:srgbClr val="FBFB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632204" y="6063995"/>
              <a:ext cx="2636520" cy="79375"/>
            </a:xfrm>
            <a:custGeom>
              <a:avLst/>
              <a:gdLst/>
              <a:ahLst/>
              <a:cxnLst/>
              <a:rect l="l" t="t" r="r" b="b"/>
              <a:pathLst>
                <a:path w="2636520" h="79375">
                  <a:moveTo>
                    <a:pt x="1165225" y="0"/>
                  </a:moveTo>
                  <a:lnTo>
                    <a:pt x="410718" y="0"/>
                  </a:lnTo>
                  <a:lnTo>
                    <a:pt x="395605" y="4953"/>
                  </a:lnTo>
                  <a:lnTo>
                    <a:pt x="372364" y="4953"/>
                  </a:lnTo>
                  <a:lnTo>
                    <a:pt x="349250" y="13208"/>
                  </a:lnTo>
                  <a:lnTo>
                    <a:pt x="309245" y="13208"/>
                  </a:lnTo>
                  <a:lnTo>
                    <a:pt x="304673" y="11722"/>
                  </a:lnTo>
                  <a:lnTo>
                    <a:pt x="304673" y="10071"/>
                  </a:lnTo>
                  <a:lnTo>
                    <a:pt x="299720" y="10071"/>
                  </a:lnTo>
                  <a:lnTo>
                    <a:pt x="283972" y="4953"/>
                  </a:lnTo>
                  <a:lnTo>
                    <a:pt x="246126" y="4953"/>
                  </a:lnTo>
                  <a:lnTo>
                    <a:pt x="225933" y="0"/>
                  </a:lnTo>
                  <a:lnTo>
                    <a:pt x="0" y="0"/>
                  </a:lnTo>
                  <a:lnTo>
                    <a:pt x="0" y="4953"/>
                  </a:lnTo>
                  <a:lnTo>
                    <a:pt x="4191" y="4953"/>
                  </a:lnTo>
                  <a:lnTo>
                    <a:pt x="10541" y="13208"/>
                  </a:lnTo>
                  <a:lnTo>
                    <a:pt x="14732" y="13208"/>
                  </a:lnTo>
                  <a:lnTo>
                    <a:pt x="15875" y="15430"/>
                  </a:lnTo>
                  <a:lnTo>
                    <a:pt x="15875" y="17500"/>
                  </a:lnTo>
                  <a:lnTo>
                    <a:pt x="23114" y="17500"/>
                  </a:lnTo>
                  <a:lnTo>
                    <a:pt x="23114" y="21463"/>
                  </a:lnTo>
                  <a:lnTo>
                    <a:pt x="27292" y="21463"/>
                  </a:lnTo>
                  <a:lnTo>
                    <a:pt x="28575" y="23774"/>
                  </a:lnTo>
                  <a:lnTo>
                    <a:pt x="31496" y="23774"/>
                  </a:lnTo>
                  <a:lnTo>
                    <a:pt x="28575" y="23787"/>
                  </a:lnTo>
                  <a:lnTo>
                    <a:pt x="31496" y="29718"/>
                  </a:lnTo>
                  <a:lnTo>
                    <a:pt x="42037" y="29718"/>
                  </a:lnTo>
                  <a:lnTo>
                    <a:pt x="45085" y="35661"/>
                  </a:lnTo>
                  <a:lnTo>
                    <a:pt x="48387" y="35661"/>
                  </a:lnTo>
                  <a:lnTo>
                    <a:pt x="48387" y="37973"/>
                  </a:lnTo>
                  <a:lnTo>
                    <a:pt x="50292" y="37973"/>
                  </a:lnTo>
                  <a:lnTo>
                    <a:pt x="50292" y="38938"/>
                  </a:lnTo>
                  <a:lnTo>
                    <a:pt x="54483" y="38938"/>
                  </a:lnTo>
                  <a:lnTo>
                    <a:pt x="55372" y="42659"/>
                  </a:lnTo>
                  <a:lnTo>
                    <a:pt x="56642" y="42659"/>
                  </a:lnTo>
                  <a:lnTo>
                    <a:pt x="55372" y="42672"/>
                  </a:lnTo>
                  <a:lnTo>
                    <a:pt x="56642" y="47396"/>
                  </a:lnTo>
                  <a:lnTo>
                    <a:pt x="67056" y="47396"/>
                  </a:lnTo>
                  <a:lnTo>
                    <a:pt x="68453" y="52793"/>
                  </a:lnTo>
                  <a:lnTo>
                    <a:pt x="69215" y="52793"/>
                  </a:lnTo>
                  <a:lnTo>
                    <a:pt x="69215" y="54825"/>
                  </a:lnTo>
                  <a:lnTo>
                    <a:pt x="75565" y="54825"/>
                  </a:lnTo>
                  <a:lnTo>
                    <a:pt x="68961" y="54838"/>
                  </a:lnTo>
                  <a:lnTo>
                    <a:pt x="69215" y="55841"/>
                  </a:lnTo>
                  <a:lnTo>
                    <a:pt x="79756" y="55841"/>
                  </a:lnTo>
                  <a:lnTo>
                    <a:pt x="81788" y="64287"/>
                  </a:lnTo>
                  <a:lnTo>
                    <a:pt x="86106" y="64287"/>
                  </a:lnTo>
                  <a:lnTo>
                    <a:pt x="86106" y="64465"/>
                  </a:lnTo>
                  <a:lnTo>
                    <a:pt x="92329" y="64465"/>
                  </a:lnTo>
                  <a:lnTo>
                    <a:pt x="92583" y="64973"/>
                  </a:lnTo>
                  <a:lnTo>
                    <a:pt x="92710" y="66992"/>
                  </a:lnTo>
                  <a:lnTo>
                    <a:pt x="94488" y="66992"/>
                  </a:lnTo>
                  <a:lnTo>
                    <a:pt x="94488" y="69024"/>
                  </a:lnTo>
                  <a:lnTo>
                    <a:pt x="93472" y="69024"/>
                  </a:lnTo>
                  <a:lnTo>
                    <a:pt x="94488" y="72745"/>
                  </a:lnTo>
                  <a:lnTo>
                    <a:pt x="105029" y="72745"/>
                  </a:lnTo>
                  <a:lnTo>
                    <a:pt x="111379" y="79159"/>
                  </a:lnTo>
                  <a:lnTo>
                    <a:pt x="1042924" y="79159"/>
                  </a:lnTo>
                  <a:lnTo>
                    <a:pt x="1067054" y="66992"/>
                  </a:lnTo>
                  <a:lnTo>
                    <a:pt x="1069594" y="66992"/>
                  </a:lnTo>
                  <a:lnTo>
                    <a:pt x="1069594" y="65735"/>
                  </a:lnTo>
                  <a:lnTo>
                    <a:pt x="1072134" y="64465"/>
                  </a:lnTo>
                  <a:lnTo>
                    <a:pt x="1077976" y="64465"/>
                  </a:lnTo>
                  <a:lnTo>
                    <a:pt x="1077976" y="61506"/>
                  </a:lnTo>
                  <a:lnTo>
                    <a:pt x="1089279" y="55841"/>
                  </a:lnTo>
                  <a:lnTo>
                    <a:pt x="1091438" y="55841"/>
                  </a:lnTo>
                  <a:lnTo>
                    <a:pt x="1095629" y="47396"/>
                  </a:lnTo>
                  <a:lnTo>
                    <a:pt x="1104011" y="47396"/>
                  </a:lnTo>
                  <a:lnTo>
                    <a:pt x="1107859" y="39624"/>
                  </a:lnTo>
                  <a:lnTo>
                    <a:pt x="1108316" y="38938"/>
                  </a:lnTo>
                  <a:lnTo>
                    <a:pt x="1114552" y="38938"/>
                  </a:lnTo>
                  <a:lnTo>
                    <a:pt x="1115009" y="37973"/>
                  </a:lnTo>
                  <a:lnTo>
                    <a:pt x="1119251" y="29718"/>
                  </a:lnTo>
                  <a:lnTo>
                    <a:pt x="1129792" y="29718"/>
                  </a:lnTo>
                  <a:lnTo>
                    <a:pt x="1136142" y="21463"/>
                  </a:lnTo>
                  <a:lnTo>
                    <a:pt x="1140333" y="21463"/>
                  </a:lnTo>
                  <a:lnTo>
                    <a:pt x="1143381" y="17500"/>
                  </a:lnTo>
                  <a:lnTo>
                    <a:pt x="1144905" y="17500"/>
                  </a:lnTo>
                  <a:lnTo>
                    <a:pt x="1144905" y="15443"/>
                  </a:lnTo>
                  <a:lnTo>
                    <a:pt x="1146683" y="13208"/>
                  </a:lnTo>
                  <a:lnTo>
                    <a:pt x="1150874" y="13208"/>
                  </a:lnTo>
                  <a:lnTo>
                    <a:pt x="1157224" y="4953"/>
                  </a:lnTo>
                  <a:lnTo>
                    <a:pt x="1161415" y="4953"/>
                  </a:lnTo>
                  <a:lnTo>
                    <a:pt x="1165225" y="0"/>
                  </a:lnTo>
                  <a:close/>
                </a:path>
                <a:path w="2636520" h="79375">
                  <a:moveTo>
                    <a:pt x="2636266" y="0"/>
                  </a:moveTo>
                  <a:lnTo>
                    <a:pt x="1451356" y="0"/>
                  </a:lnTo>
                  <a:lnTo>
                    <a:pt x="1453896" y="4953"/>
                  </a:lnTo>
                  <a:lnTo>
                    <a:pt x="1464310" y="4953"/>
                  </a:lnTo>
                  <a:lnTo>
                    <a:pt x="1466469" y="13208"/>
                  </a:lnTo>
                  <a:lnTo>
                    <a:pt x="1477010" y="13208"/>
                  </a:lnTo>
                  <a:lnTo>
                    <a:pt x="1479042" y="21463"/>
                  </a:lnTo>
                  <a:lnTo>
                    <a:pt x="1491742" y="21463"/>
                  </a:lnTo>
                  <a:lnTo>
                    <a:pt x="1493774" y="29718"/>
                  </a:lnTo>
                  <a:lnTo>
                    <a:pt x="1504315" y="29718"/>
                  </a:lnTo>
                  <a:lnTo>
                    <a:pt x="1518323" y="36576"/>
                  </a:lnTo>
                  <a:lnTo>
                    <a:pt x="1515745" y="36576"/>
                  </a:lnTo>
                  <a:lnTo>
                    <a:pt x="1520444" y="38938"/>
                  </a:lnTo>
                  <a:lnTo>
                    <a:pt x="1522603" y="38938"/>
                  </a:lnTo>
                  <a:lnTo>
                    <a:pt x="1541272" y="50520"/>
                  </a:lnTo>
                  <a:lnTo>
                    <a:pt x="1541272" y="52628"/>
                  </a:lnTo>
                  <a:lnTo>
                    <a:pt x="1544701" y="52628"/>
                  </a:lnTo>
                  <a:lnTo>
                    <a:pt x="1544955" y="52793"/>
                  </a:lnTo>
                  <a:lnTo>
                    <a:pt x="1546733" y="52793"/>
                  </a:lnTo>
                  <a:lnTo>
                    <a:pt x="1546733" y="55168"/>
                  </a:lnTo>
                  <a:lnTo>
                    <a:pt x="1547495" y="55168"/>
                  </a:lnTo>
                  <a:lnTo>
                    <a:pt x="1547495" y="56007"/>
                  </a:lnTo>
                  <a:lnTo>
                    <a:pt x="1550162" y="56007"/>
                  </a:lnTo>
                  <a:lnTo>
                    <a:pt x="1552194" y="57289"/>
                  </a:lnTo>
                  <a:lnTo>
                    <a:pt x="1552194" y="58547"/>
                  </a:lnTo>
                  <a:lnTo>
                    <a:pt x="1554226" y="58547"/>
                  </a:lnTo>
                  <a:lnTo>
                    <a:pt x="1557782" y="60667"/>
                  </a:lnTo>
                  <a:lnTo>
                    <a:pt x="1557782" y="62776"/>
                  </a:lnTo>
                  <a:lnTo>
                    <a:pt x="1561084" y="62776"/>
                  </a:lnTo>
                  <a:lnTo>
                    <a:pt x="1564513" y="64897"/>
                  </a:lnTo>
                  <a:lnTo>
                    <a:pt x="1564513" y="66992"/>
                  </a:lnTo>
                  <a:lnTo>
                    <a:pt x="1567942" y="66992"/>
                  </a:lnTo>
                  <a:lnTo>
                    <a:pt x="1577213" y="72745"/>
                  </a:lnTo>
                  <a:lnTo>
                    <a:pt x="1583563" y="72745"/>
                  </a:lnTo>
                  <a:lnTo>
                    <a:pt x="1593215" y="79159"/>
                  </a:lnTo>
                  <a:lnTo>
                    <a:pt x="2505456" y="79159"/>
                  </a:lnTo>
                  <a:lnTo>
                    <a:pt x="2524379" y="69024"/>
                  </a:lnTo>
                  <a:lnTo>
                    <a:pt x="2523744" y="69024"/>
                  </a:lnTo>
                  <a:lnTo>
                    <a:pt x="2523744" y="66992"/>
                  </a:lnTo>
                  <a:lnTo>
                    <a:pt x="2532126" y="66992"/>
                  </a:lnTo>
                  <a:lnTo>
                    <a:pt x="2532126" y="64884"/>
                  </a:lnTo>
                  <a:lnTo>
                    <a:pt x="2536317" y="62776"/>
                  </a:lnTo>
                  <a:lnTo>
                    <a:pt x="2536317" y="62598"/>
                  </a:lnTo>
                  <a:lnTo>
                    <a:pt x="2543937" y="58547"/>
                  </a:lnTo>
                  <a:lnTo>
                    <a:pt x="2546350" y="58547"/>
                  </a:lnTo>
                  <a:lnTo>
                    <a:pt x="2546350" y="57277"/>
                  </a:lnTo>
                  <a:lnTo>
                    <a:pt x="2548636" y="56007"/>
                  </a:lnTo>
                  <a:lnTo>
                    <a:pt x="2549017" y="56007"/>
                  </a:lnTo>
                  <a:lnTo>
                    <a:pt x="2549017" y="55841"/>
                  </a:lnTo>
                  <a:lnTo>
                    <a:pt x="2551049" y="55841"/>
                  </a:lnTo>
                  <a:lnTo>
                    <a:pt x="2552065" y="55168"/>
                  </a:lnTo>
                  <a:lnTo>
                    <a:pt x="2553970" y="55168"/>
                  </a:lnTo>
                  <a:lnTo>
                    <a:pt x="2553970" y="52793"/>
                  </a:lnTo>
                  <a:lnTo>
                    <a:pt x="2555621" y="52793"/>
                  </a:lnTo>
                  <a:lnTo>
                    <a:pt x="2563749" y="47396"/>
                  </a:lnTo>
                  <a:lnTo>
                    <a:pt x="2565781" y="47396"/>
                  </a:lnTo>
                  <a:lnTo>
                    <a:pt x="2572893" y="42672"/>
                  </a:lnTo>
                  <a:lnTo>
                    <a:pt x="2569972" y="42672"/>
                  </a:lnTo>
                  <a:lnTo>
                    <a:pt x="2572893" y="42659"/>
                  </a:lnTo>
                  <a:lnTo>
                    <a:pt x="2578481" y="38938"/>
                  </a:lnTo>
                  <a:lnTo>
                    <a:pt x="2578481" y="38646"/>
                  </a:lnTo>
                  <a:lnTo>
                    <a:pt x="2579497" y="37985"/>
                  </a:lnTo>
                  <a:lnTo>
                    <a:pt x="2581529" y="37985"/>
                  </a:lnTo>
                  <a:lnTo>
                    <a:pt x="2581529" y="35661"/>
                  </a:lnTo>
                  <a:lnTo>
                    <a:pt x="2583942" y="35661"/>
                  </a:lnTo>
                  <a:lnTo>
                    <a:pt x="2589911" y="29718"/>
                  </a:lnTo>
                  <a:lnTo>
                    <a:pt x="2602611" y="29718"/>
                  </a:lnTo>
                  <a:lnTo>
                    <a:pt x="2605659" y="23787"/>
                  </a:lnTo>
                  <a:lnTo>
                    <a:pt x="2602611" y="23787"/>
                  </a:lnTo>
                  <a:lnTo>
                    <a:pt x="2605659" y="23774"/>
                  </a:lnTo>
                  <a:lnTo>
                    <a:pt x="2606802" y="21463"/>
                  </a:lnTo>
                  <a:lnTo>
                    <a:pt x="2613152" y="21463"/>
                  </a:lnTo>
                  <a:lnTo>
                    <a:pt x="2613152" y="17830"/>
                  </a:lnTo>
                  <a:lnTo>
                    <a:pt x="2617089" y="17830"/>
                  </a:lnTo>
                  <a:lnTo>
                    <a:pt x="2619375" y="13208"/>
                  </a:lnTo>
                  <a:lnTo>
                    <a:pt x="2627884" y="13208"/>
                  </a:lnTo>
                  <a:lnTo>
                    <a:pt x="2632075" y="4953"/>
                  </a:lnTo>
                  <a:lnTo>
                    <a:pt x="2636266" y="4953"/>
                  </a:lnTo>
                  <a:lnTo>
                    <a:pt x="2636266" y="0"/>
                  </a:lnTo>
                  <a:close/>
                </a:path>
              </a:pathLst>
            </a:custGeom>
            <a:solidFill>
              <a:srgbClr val="FBFB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00200" y="6044183"/>
              <a:ext cx="2698750" cy="24765"/>
            </a:xfrm>
            <a:custGeom>
              <a:avLst/>
              <a:gdLst/>
              <a:ahLst/>
              <a:cxnLst/>
              <a:rect l="l" t="t" r="r" b="b"/>
              <a:pathLst>
                <a:path w="2698750" h="24764">
                  <a:moveTo>
                    <a:pt x="273558" y="24218"/>
                  </a:moveTo>
                  <a:lnTo>
                    <a:pt x="243967" y="16814"/>
                  </a:lnTo>
                  <a:lnTo>
                    <a:pt x="236855" y="13627"/>
                  </a:lnTo>
                  <a:lnTo>
                    <a:pt x="236855" y="12776"/>
                  </a:lnTo>
                  <a:lnTo>
                    <a:pt x="234950" y="12776"/>
                  </a:lnTo>
                  <a:lnTo>
                    <a:pt x="229235" y="10261"/>
                  </a:lnTo>
                  <a:lnTo>
                    <a:pt x="229235" y="7734"/>
                  </a:lnTo>
                  <a:lnTo>
                    <a:pt x="223520" y="7734"/>
                  </a:lnTo>
                  <a:lnTo>
                    <a:pt x="206121" y="0"/>
                  </a:lnTo>
                  <a:lnTo>
                    <a:pt x="0" y="0"/>
                  </a:lnTo>
                  <a:lnTo>
                    <a:pt x="8128" y="8077"/>
                  </a:lnTo>
                  <a:lnTo>
                    <a:pt x="14732" y="8077"/>
                  </a:lnTo>
                  <a:lnTo>
                    <a:pt x="14732" y="10515"/>
                  </a:lnTo>
                  <a:lnTo>
                    <a:pt x="17780" y="13627"/>
                  </a:lnTo>
                  <a:lnTo>
                    <a:pt x="17780" y="14465"/>
                  </a:lnTo>
                  <a:lnTo>
                    <a:pt x="18669" y="14465"/>
                  </a:lnTo>
                  <a:lnTo>
                    <a:pt x="21082" y="16814"/>
                  </a:lnTo>
                  <a:lnTo>
                    <a:pt x="25273" y="16814"/>
                  </a:lnTo>
                  <a:lnTo>
                    <a:pt x="30721" y="24218"/>
                  </a:lnTo>
                  <a:lnTo>
                    <a:pt x="273558" y="24218"/>
                  </a:lnTo>
                  <a:close/>
                </a:path>
                <a:path w="2698750" h="24764">
                  <a:moveTo>
                    <a:pt x="1219962" y="0"/>
                  </a:moveTo>
                  <a:lnTo>
                    <a:pt x="490093" y="0"/>
                  </a:lnTo>
                  <a:lnTo>
                    <a:pt x="481711" y="8407"/>
                  </a:lnTo>
                  <a:lnTo>
                    <a:pt x="471170" y="8407"/>
                  </a:lnTo>
                  <a:lnTo>
                    <a:pt x="452247" y="16814"/>
                  </a:lnTo>
                  <a:lnTo>
                    <a:pt x="430022" y="24218"/>
                  </a:lnTo>
                  <a:lnTo>
                    <a:pt x="1193419" y="24218"/>
                  </a:lnTo>
                  <a:lnTo>
                    <a:pt x="1199007" y="16814"/>
                  </a:lnTo>
                  <a:lnTo>
                    <a:pt x="1203198" y="16814"/>
                  </a:lnTo>
                  <a:lnTo>
                    <a:pt x="1209548" y="8407"/>
                  </a:lnTo>
                  <a:lnTo>
                    <a:pt x="1213739" y="8407"/>
                  </a:lnTo>
                  <a:lnTo>
                    <a:pt x="1219962" y="0"/>
                  </a:lnTo>
                  <a:close/>
                </a:path>
                <a:path w="2698750" h="24764">
                  <a:moveTo>
                    <a:pt x="2698750" y="0"/>
                  </a:moveTo>
                  <a:lnTo>
                    <a:pt x="1455547" y="0"/>
                  </a:lnTo>
                  <a:lnTo>
                    <a:pt x="1459611" y="8077"/>
                  </a:lnTo>
                  <a:lnTo>
                    <a:pt x="1459611" y="8572"/>
                  </a:lnTo>
                  <a:lnTo>
                    <a:pt x="1470406" y="8572"/>
                  </a:lnTo>
                  <a:lnTo>
                    <a:pt x="1471422" y="10680"/>
                  </a:lnTo>
                  <a:lnTo>
                    <a:pt x="1471422" y="12776"/>
                  </a:lnTo>
                  <a:lnTo>
                    <a:pt x="1472565" y="12776"/>
                  </a:lnTo>
                  <a:lnTo>
                    <a:pt x="1472946" y="13627"/>
                  </a:lnTo>
                  <a:lnTo>
                    <a:pt x="1472946" y="14465"/>
                  </a:lnTo>
                  <a:lnTo>
                    <a:pt x="1473327" y="14465"/>
                  </a:lnTo>
                  <a:lnTo>
                    <a:pt x="1474470" y="16814"/>
                  </a:lnTo>
                  <a:lnTo>
                    <a:pt x="1480820" y="16814"/>
                  </a:lnTo>
                  <a:lnTo>
                    <a:pt x="1484503" y="24218"/>
                  </a:lnTo>
                  <a:lnTo>
                    <a:pt x="2671699" y="24218"/>
                  </a:lnTo>
                  <a:lnTo>
                    <a:pt x="2673477" y="16814"/>
                  </a:lnTo>
                  <a:lnTo>
                    <a:pt x="2684018" y="16814"/>
                  </a:lnTo>
                  <a:lnTo>
                    <a:pt x="2685161" y="14465"/>
                  </a:lnTo>
                  <a:lnTo>
                    <a:pt x="2685669" y="14465"/>
                  </a:lnTo>
                  <a:lnTo>
                    <a:pt x="2685669" y="13627"/>
                  </a:lnTo>
                  <a:lnTo>
                    <a:pt x="2688209" y="8407"/>
                  </a:lnTo>
                  <a:lnTo>
                    <a:pt x="2688209" y="8077"/>
                  </a:lnTo>
                  <a:lnTo>
                    <a:pt x="2692654" y="8077"/>
                  </a:lnTo>
                  <a:lnTo>
                    <a:pt x="2698750" y="0"/>
                  </a:lnTo>
                  <a:close/>
                </a:path>
              </a:pathLst>
            </a:custGeom>
            <a:solidFill>
              <a:srgbClr val="FBFB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80388" y="6025908"/>
              <a:ext cx="2746375" cy="24765"/>
            </a:xfrm>
            <a:custGeom>
              <a:avLst/>
              <a:gdLst/>
              <a:ahLst/>
              <a:cxnLst/>
              <a:rect l="l" t="t" r="r" b="b"/>
              <a:pathLst>
                <a:path w="2746375" h="24764">
                  <a:moveTo>
                    <a:pt x="240030" y="24206"/>
                  </a:moveTo>
                  <a:lnTo>
                    <a:pt x="226441" y="18148"/>
                  </a:lnTo>
                  <a:lnTo>
                    <a:pt x="211709" y="18148"/>
                  </a:lnTo>
                  <a:lnTo>
                    <a:pt x="207137" y="12103"/>
                  </a:lnTo>
                  <a:lnTo>
                    <a:pt x="207137" y="9906"/>
                  </a:lnTo>
                  <a:lnTo>
                    <a:pt x="205486" y="9906"/>
                  </a:lnTo>
                  <a:lnTo>
                    <a:pt x="205359" y="9753"/>
                  </a:lnTo>
                  <a:lnTo>
                    <a:pt x="194945" y="9753"/>
                  </a:lnTo>
                  <a:lnTo>
                    <a:pt x="193548" y="9067"/>
                  </a:lnTo>
                  <a:lnTo>
                    <a:pt x="193548" y="8242"/>
                  </a:lnTo>
                  <a:lnTo>
                    <a:pt x="191897" y="8242"/>
                  </a:lnTo>
                  <a:lnTo>
                    <a:pt x="178054" y="1333"/>
                  </a:lnTo>
                  <a:lnTo>
                    <a:pt x="171704" y="1333"/>
                  </a:lnTo>
                  <a:lnTo>
                    <a:pt x="170053" y="0"/>
                  </a:lnTo>
                  <a:lnTo>
                    <a:pt x="0" y="0"/>
                  </a:lnTo>
                  <a:lnTo>
                    <a:pt x="1397" y="1333"/>
                  </a:lnTo>
                  <a:lnTo>
                    <a:pt x="5588" y="1333"/>
                  </a:lnTo>
                  <a:lnTo>
                    <a:pt x="12319" y="12103"/>
                  </a:lnTo>
                  <a:lnTo>
                    <a:pt x="13970" y="12103"/>
                  </a:lnTo>
                  <a:lnTo>
                    <a:pt x="13970" y="14109"/>
                  </a:lnTo>
                  <a:lnTo>
                    <a:pt x="13589" y="14109"/>
                  </a:lnTo>
                  <a:lnTo>
                    <a:pt x="16129" y="18148"/>
                  </a:lnTo>
                  <a:lnTo>
                    <a:pt x="20320" y="18148"/>
                  </a:lnTo>
                  <a:lnTo>
                    <a:pt x="26289" y="24206"/>
                  </a:lnTo>
                  <a:lnTo>
                    <a:pt x="240030" y="24206"/>
                  </a:lnTo>
                  <a:close/>
                </a:path>
                <a:path w="2746375" h="24764">
                  <a:moveTo>
                    <a:pt x="1266698" y="0"/>
                  </a:moveTo>
                  <a:lnTo>
                    <a:pt x="574548" y="0"/>
                  </a:lnTo>
                  <a:lnTo>
                    <a:pt x="573532" y="1333"/>
                  </a:lnTo>
                  <a:lnTo>
                    <a:pt x="569341" y="1333"/>
                  </a:lnTo>
                  <a:lnTo>
                    <a:pt x="550418" y="9753"/>
                  </a:lnTo>
                  <a:lnTo>
                    <a:pt x="533654" y="9753"/>
                  </a:lnTo>
                  <a:lnTo>
                    <a:pt x="516763" y="18148"/>
                  </a:lnTo>
                  <a:lnTo>
                    <a:pt x="510413" y="18148"/>
                  </a:lnTo>
                  <a:lnTo>
                    <a:pt x="504444" y="24206"/>
                  </a:lnTo>
                  <a:lnTo>
                    <a:pt x="1235837" y="24206"/>
                  </a:lnTo>
                  <a:lnTo>
                    <a:pt x="1240409" y="18148"/>
                  </a:lnTo>
                  <a:lnTo>
                    <a:pt x="1244600" y="18148"/>
                  </a:lnTo>
                  <a:lnTo>
                    <a:pt x="1250950" y="9753"/>
                  </a:lnTo>
                  <a:lnTo>
                    <a:pt x="1255141" y="9753"/>
                  </a:lnTo>
                  <a:lnTo>
                    <a:pt x="1261491" y="1333"/>
                  </a:lnTo>
                  <a:lnTo>
                    <a:pt x="1265682" y="1333"/>
                  </a:lnTo>
                  <a:lnTo>
                    <a:pt x="1266698" y="0"/>
                  </a:lnTo>
                  <a:close/>
                </a:path>
                <a:path w="2746375" h="24764">
                  <a:moveTo>
                    <a:pt x="2745994" y="0"/>
                  </a:moveTo>
                  <a:lnTo>
                    <a:pt x="1445895" y="0"/>
                  </a:lnTo>
                  <a:lnTo>
                    <a:pt x="1446657" y="1333"/>
                  </a:lnTo>
                  <a:lnTo>
                    <a:pt x="1452880" y="1333"/>
                  </a:lnTo>
                  <a:lnTo>
                    <a:pt x="1456817" y="9055"/>
                  </a:lnTo>
                  <a:lnTo>
                    <a:pt x="1456817" y="9906"/>
                  </a:lnTo>
                  <a:lnTo>
                    <a:pt x="1457325" y="9906"/>
                  </a:lnTo>
                  <a:lnTo>
                    <a:pt x="1459357" y="12026"/>
                  </a:lnTo>
                  <a:lnTo>
                    <a:pt x="1459357" y="14109"/>
                  </a:lnTo>
                  <a:lnTo>
                    <a:pt x="1461516" y="14109"/>
                  </a:lnTo>
                  <a:lnTo>
                    <a:pt x="1465580" y="18148"/>
                  </a:lnTo>
                  <a:lnTo>
                    <a:pt x="1476121" y="18148"/>
                  </a:lnTo>
                  <a:lnTo>
                    <a:pt x="1479042" y="24206"/>
                  </a:lnTo>
                  <a:lnTo>
                    <a:pt x="2714879" y="24206"/>
                  </a:lnTo>
                  <a:lnTo>
                    <a:pt x="2719324" y="18148"/>
                  </a:lnTo>
                  <a:lnTo>
                    <a:pt x="2727833" y="18148"/>
                  </a:lnTo>
                  <a:lnTo>
                    <a:pt x="2729865" y="14109"/>
                  </a:lnTo>
                  <a:lnTo>
                    <a:pt x="2730881" y="14109"/>
                  </a:lnTo>
                  <a:lnTo>
                    <a:pt x="2730881" y="12026"/>
                  </a:lnTo>
                  <a:lnTo>
                    <a:pt x="2732024" y="9753"/>
                  </a:lnTo>
                  <a:lnTo>
                    <a:pt x="2740406" y="1333"/>
                  </a:lnTo>
                  <a:lnTo>
                    <a:pt x="2744597" y="1333"/>
                  </a:lnTo>
                  <a:lnTo>
                    <a:pt x="2745994" y="0"/>
                  </a:lnTo>
                  <a:close/>
                </a:path>
              </a:pathLst>
            </a:custGeom>
            <a:solidFill>
              <a:srgbClr val="FBFB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43812" y="5989319"/>
              <a:ext cx="2821305" cy="39370"/>
            </a:xfrm>
            <a:custGeom>
              <a:avLst/>
              <a:gdLst/>
              <a:ahLst/>
              <a:cxnLst/>
              <a:rect l="l" t="t" r="r" b="b"/>
              <a:pathLst>
                <a:path w="2821304" h="39370">
                  <a:moveTo>
                    <a:pt x="215900" y="39281"/>
                  </a:moveTo>
                  <a:lnTo>
                    <a:pt x="214503" y="38595"/>
                  </a:lnTo>
                  <a:lnTo>
                    <a:pt x="206883" y="38595"/>
                  </a:lnTo>
                  <a:lnTo>
                    <a:pt x="206883" y="36182"/>
                  </a:lnTo>
                  <a:lnTo>
                    <a:pt x="204724" y="36182"/>
                  </a:lnTo>
                  <a:lnTo>
                    <a:pt x="204724" y="34455"/>
                  </a:lnTo>
                  <a:lnTo>
                    <a:pt x="203200" y="34455"/>
                  </a:lnTo>
                  <a:lnTo>
                    <a:pt x="203200" y="32727"/>
                  </a:lnTo>
                  <a:lnTo>
                    <a:pt x="201041" y="32727"/>
                  </a:lnTo>
                  <a:lnTo>
                    <a:pt x="201041" y="31013"/>
                  </a:lnTo>
                  <a:lnTo>
                    <a:pt x="199009" y="31013"/>
                  </a:lnTo>
                  <a:lnTo>
                    <a:pt x="187198" y="21361"/>
                  </a:lnTo>
                  <a:lnTo>
                    <a:pt x="185166" y="21361"/>
                  </a:lnTo>
                  <a:lnTo>
                    <a:pt x="181356" y="19812"/>
                  </a:lnTo>
                  <a:lnTo>
                    <a:pt x="181356" y="18948"/>
                  </a:lnTo>
                  <a:lnTo>
                    <a:pt x="179197" y="18948"/>
                  </a:lnTo>
                  <a:lnTo>
                    <a:pt x="173990" y="16802"/>
                  </a:lnTo>
                  <a:lnTo>
                    <a:pt x="173990" y="14643"/>
                  </a:lnTo>
                  <a:lnTo>
                    <a:pt x="168656" y="14643"/>
                  </a:lnTo>
                  <a:lnTo>
                    <a:pt x="164084" y="12750"/>
                  </a:lnTo>
                  <a:lnTo>
                    <a:pt x="161925" y="12750"/>
                  </a:lnTo>
                  <a:lnTo>
                    <a:pt x="157861" y="9906"/>
                  </a:lnTo>
                  <a:lnTo>
                    <a:pt x="157861" y="9474"/>
                  </a:lnTo>
                  <a:lnTo>
                    <a:pt x="157226" y="9474"/>
                  </a:lnTo>
                  <a:lnTo>
                    <a:pt x="153416" y="6896"/>
                  </a:lnTo>
                  <a:lnTo>
                    <a:pt x="153416" y="4305"/>
                  </a:lnTo>
                  <a:lnTo>
                    <a:pt x="145288" y="4305"/>
                  </a:lnTo>
                  <a:lnTo>
                    <a:pt x="145288" y="0"/>
                  </a:lnTo>
                  <a:lnTo>
                    <a:pt x="0" y="0"/>
                  </a:lnTo>
                  <a:lnTo>
                    <a:pt x="127" y="6032"/>
                  </a:lnTo>
                  <a:lnTo>
                    <a:pt x="4191" y="6032"/>
                  </a:lnTo>
                  <a:lnTo>
                    <a:pt x="4191" y="6197"/>
                  </a:lnTo>
                  <a:lnTo>
                    <a:pt x="762" y="6197"/>
                  </a:lnTo>
                  <a:lnTo>
                    <a:pt x="4699" y="9906"/>
                  </a:lnTo>
                  <a:lnTo>
                    <a:pt x="4699" y="10337"/>
                  </a:lnTo>
                  <a:lnTo>
                    <a:pt x="5207" y="10337"/>
                  </a:lnTo>
                  <a:lnTo>
                    <a:pt x="13970" y="18605"/>
                  </a:lnTo>
                  <a:lnTo>
                    <a:pt x="14732" y="18605"/>
                  </a:lnTo>
                  <a:lnTo>
                    <a:pt x="14732" y="18948"/>
                  </a:lnTo>
                  <a:lnTo>
                    <a:pt x="15240" y="18948"/>
                  </a:lnTo>
                  <a:lnTo>
                    <a:pt x="15240" y="20675"/>
                  </a:lnTo>
                  <a:lnTo>
                    <a:pt x="16129" y="20675"/>
                  </a:lnTo>
                  <a:lnTo>
                    <a:pt x="16891" y="21361"/>
                  </a:lnTo>
                  <a:lnTo>
                    <a:pt x="21082" y="21361"/>
                  </a:lnTo>
                  <a:lnTo>
                    <a:pt x="32512" y="33070"/>
                  </a:lnTo>
                  <a:lnTo>
                    <a:pt x="33655" y="33070"/>
                  </a:lnTo>
                  <a:lnTo>
                    <a:pt x="33655" y="34455"/>
                  </a:lnTo>
                  <a:lnTo>
                    <a:pt x="35052" y="34455"/>
                  </a:lnTo>
                  <a:lnTo>
                    <a:pt x="35052" y="37045"/>
                  </a:lnTo>
                  <a:lnTo>
                    <a:pt x="36830" y="37045"/>
                  </a:lnTo>
                  <a:lnTo>
                    <a:pt x="36830" y="38760"/>
                  </a:lnTo>
                  <a:lnTo>
                    <a:pt x="42164" y="38760"/>
                  </a:lnTo>
                  <a:lnTo>
                    <a:pt x="42545" y="39281"/>
                  </a:lnTo>
                  <a:lnTo>
                    <a:pt x="215900" y="39281"/>
                  </a:lnTo>
                  <a:close/>
                </a:path>
                <a:path w="2821304" h="39370">
                  <a:moveTo>
                    <a:pt x="1347216" y="0"/>
                  </a:moveTo>
                  <a:lnTo>
                    <a:pt x="700278" y="0"/>
                  </a:lnTo>
                  <a:lnTo>
                    <a:pt x="696214" y="4140"/>
                  </a:lnTo>
                  <a:lnTo>
                    <a:pt x="679450" y="4140"/>
                  </a:lnTo>
                  <a:lnTo>
                    <a:pt x="675259" y="12750"/>
                  </a:lnTo>
                  <a:lnTo>
                    <a:pt x="658368" y="12750"/>
                  </a:lnTo>
                  <a:lnTo>
                    <a:pt x="654177" y="21361"/>
                  </a:lnTo>
                  <a:lnTo>
                    <a:pt x="637413" y="21361"/>
                  </a:lnTo>
                  <a:lnTo>
                    <a:pt x="633222" y="29972"/>
                  </a:lnTo>
                  <a:lnTo>
                    <a:pt x="616331" y="29972"/>
                  </a:lnTo>
                  <a:lnTo>
                    <a:pt x="609981" y="38595"/>
                  </a:lnTo>
                  <a:lnTo>
                    <a:pt x="605790" y="38595"/>
                  </a:lnTo>
                  <a:lnTo>
                    <a:pt x="604266" y="39281"/>
                  </a:lnTo>
                  <a:lnTo>
                    <a:pt x="1297432" y="39281"/>
                  </a:lnTo>
                  <a:lnTo>
                    <a:pt x="1297940" y="38595"/>
                  </a:lnTo>
                  <a:lnTo>
                    <a:pt x="1302131" y="38595"/>
                  </a:lnTo>
                  <a:lnTo>
                    <a:pt x="1308354" y="29972"/>
                  </a:lnTo>
                  <a:lnTo>
                    <a:pt x="1312545" y="29972"/>
                  </a:lnTo>
                  <a:lnTo>
                    <a:pt x="1318895" y="21361"/>
                  </a:lnTo>
                  <a:lnTo>
                    <a:pt x="1323086" y="21361"/>
                  </a:lnTo>
                  <a:lnTo>
                    <a:pt x="1329436" y="12750"/>
                  </a:lnTo>
                  <a:lnTo>
                    <a:pt x="1333627" y="12750"/>
                  </a:lnTo>
                  <a:lnTo>
                    <a:pt x="1339977" y="4140"/>
                  </a:lnTo>
                  <a:lnTo>
                    <a:pt x="1344168" y="4140"/>
                  </a:lnTo>
                  <a:lnTo>
                    <a:pt x="1347216" y="0"/>
                  </a:lnTo>
                  <a:close/>
                </a:path>
                <a:path w="2821304" h="39370">
                  <a:moveTo>
                    <a:pt x="2820797" y="0"/>
                  </a:moveTo>
                  <a:lnTo>
                    <a:pt x="1443863" y="0"/>
                  </a:lnTo>
                  <a:lnTo>
                    <a:pt x="1443863" y="3441"/>
                  </a:lnTo>
                  <a:lnTo>
                    <a:pt x="1447038" y="3441"/>
                  </a:lnTo>
                  <a:lnTo>
                    <a:pt x="1447038" y="6032"/>
                  </a:lnTo>
                  <a:lnTo>
                    <a:pt x="1448308" y="6032"/>
                  </a:lnTo>
                  <a:lnTo>
                    <a:pt x="1448308" y="7747"/>
                  </a:lnTo>
                  <a:lnTo>
                    <a:pt x="1450086" y="7747"/>
                  </a:lnTo>
                  <a:lnTo>
                    <a:pt x="1451356" y="9055"/>
                  </a:lnTo>
                  <a:lnTo>
                    <a:pt x="1451356" y="10337"/>
                  </a:lnTo>
                  <a:lnTo>
                    <a:pt x="1452753" y="10337"/>
                  </a:lnTo>
                  <a:lnTo>
                    <a:pt x="1458976" y="16370"/>
                  </a:lnTo>
                  <a:lnTo>
                    <a:pt x="1458976" y="18084"/>
                  </a:lnTo>
                  <a:lnTo>
                    <a:pt x="1460754" y="18084"/>
                  </a:lnTo>
                  <a:lnTo>
                    <a:pt x="1462024" y="19392"/>
                  </a:lnTo>
                  <a:lnTo>
                    <a:pt x="1462024" y="20675"/>
                  </a:lnTo>
                  <a:lnTo>
                    <a:pt x="1463294" y="20675"/>
                  </a:lnTo>
                  <a:lnTo>
                    <a:pt x="1464056" y="21361"/>
                  </a:lnTo>
                  <a:lnTo>
                    <a:pt x="1468247" y="21361"/>
                  </a:lnTo>
                  <a:lnTo>
                    <a:pt x="1478788" y="29972"/>
                  </a:lnTo>
                  <a:lnTo>
                    <a:pt x="1480185" y="32740"/>
                  </a:lnTo>
                  <a:lnTo>
                    <a:pt x="1480185" y="34455"/>
                  </a:lnTo>
                  <a:lnTo>
                    <a:pt x="1480947" y="34455"/>
                  </a:lnTo>
                  <a:lnTo>
                    <a:pt x="1480947" y="36182"/>
                  </a:lnTo>
                  <a:lnTo>
                    <a:pt x="1481582" y="36182"/>
                  </a:lnTo>
                  <a:lnTo>
                    <a:pt x="1481582" y="37045"/>
                  </a:lnTo>
                  <a:lnTo>
                    <a:pt x="1482471" y="37045"/>
                  </a:lnTo>
                  <a:lnTo>
                    <a:pt x="1482471" y="38760"/>
                  </a:lnTo>
                  <a:lnTo>
                    <a:pt x="1489329" y="38760"/>
                  </a:lnTo>
                  <a:lnTo>
                    <a:pt x="1489583" y="39281"/>
                  </a:lnTo>
                  <a:lnTo>
                    <a:pt x="2775966" y="39281"/>
                  </a:lnTo>
                  <a:lnTo>
                    <a:pt x="2776474" y="38760"/>
                  </a:lnTo>
                  <a:lnTo>
                    <a:pt x="2781935" y="38760"/>
                  </a:lnTo>
                  <a:lnTo>
                    <a:pt x="2781935" y="37045"/>
                  </a:lnTo>
                  <a:lnTo>
                    <a:pt x="2783586" y="37045"/>
                  </a:lnTo>
                  <a:lnTo>
                    <a:pt x="2783586" y="34455"/>
                  </a:lnTo>
                  <a:lnTo>
                    <a:pt x="2785110" y="34455"/>
                  </a:lnTo>
                  <a:lnTo>
                    <a:pt x="2785110" y="33070"/>
                  </a:lnTo>
                  <a:lnTo>
                    <a:pt x="2786253" y="33070"/>
                  </a:lnTo>
                  <a:lnTo>
                    <a:pt x="2789301" y="29972"/>
                  </a:lnTo>
                  <a:lnTo>
                    <a:pt x="2793492" y="29972"/>
                  </a:lnTo>
                  <a:lnTo>
                    <a:pt x="2801493" y="20675"/>
                  </a:lnTo>
                  <a:lnTo>
                    <a:pt x="2802509" y="20675"/>
                  </a:lnTo>
                  <a:lnTo>
                    <a:pt x="2802509" y="18605"/>
                  </a:lnTo>
                  <a:lnTo>
                    <a:pt x="2803144" y="18605"/>
                  </a:lnTo>
                  <a:lnTo>
                    <a:pt x="2803652" y="18084"/>
                  </a:lnTo>
                  <a:lnTo>
                    <a:pt x="2804033" y="18084"/>
                  </a:lnTo>
                  <a:lnTo>
                    <a:pt x="2804033" y="17665"/>
                  </a:lnTo>
                  <a:lnTo>
                    <a:pt x="2808224" y="12750"/>
                  </a:lnTo>
                  <a:lnTo>
                    <a:pt x="2812415" y="12750"/>
                  </a:lnTo>
                  <a:lnTo>
                    <a:pt x="2814574" y="10337"/>
                  </a:lnTo>
                  <a:lnTo>
                    <a:pt x="2815844" y="10337"/>
                  </a:lnTo>
                  <a:lnTo>
                    <a:pt x="2815844" y="9042"/>
                  </a:lnTo>
                  <a:lnTo>
                    <a:pt x="2818384" y="6197"/>
                  </a:lnTo>
                  <a:lnTo>
                    <a:pt x="2816606" y="6197"/>
                  </a:lnTo>
                  <a:lnTo>
                    <a:pt x="2816606" y="6032"/>
                  </a:lnTo>
                  <a:lnTo>
                    <a:pt x="2819781" y="6032"/>
                  </a:lnTo>
                  <a:lnTo>
                    <a:pt x="2819781" y="3441"/>
                  </a:lnTo>
                  <a:lnTo>
                    <a:pt x="2820797" y="3441"/>
                  </a:lnTo>
                  <a:lnTo>
                    <a:pt x="2820797" y="0"/>
                  </a:lnTo>
                  <a:close/>
                </a:path>
              </a:pathLst>
            </a:custGeom>
            <a:solidFill>
              <a:srgbClr val="FBF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14856" y="5969507"/>
              <a:ext cx="2872740" cy="24765"/>
            </a:xfrm>
            <a:custGeom>
              <a:avLst/>
              <a:gdLst/>
              <a:ahLst/>
              <a:cxnLst/>
              <a:rect l="l" t="t" r="r" b="b"/>
              <a:pathLst>
                <a:path w="2872740" h="24764">
                  <a:moveTo>
                    <a:pt x="175006" y="24218"/>
                  </a:moveTo>
                  <a:lnTo>
                    <a:pt x="166624" y="15811"/>
                  </a:lnTo>
                  <a:lnTo>
                    <a:pt x="156083" y="15811"/>
                  </a:lnTo>
                  <a:lnTo>
                    <a:pt x="155194" y="12103"/>
                  </a:lnTo>
                  <a:lnTo>
                    <a:pt x="154813" y="12103"/>
                  </a:lnTo>
                  <a:lnTo>
                    <a:pt x="154813" y="8407"/>
                  </a:lnTo>
                  <a:lnTo>
                    <a:pt x="154559" y="8407"/>
                  </a:lnTo>
                  <a:lnTo>
                    <a:pt x="154559" y="7569"/>
                  </a:lnTo>
                  <a:lnTo>
                    <a:pt x="154051" y="7569"/>
                  </a:lnTo>
                  <a:lnTo>
                    <a:pt x="153924" y="7404"/>
                  </a:lnTo>
                  <a:lnTo>
                    <a:pt x="147701" y="7404"/>
                  </a:lnTo>
                  <a:lnTo>
                    <a:pt x="146939" y="6731"/>
                  </a:lnTo>
                  <a:lnTo>
                    <a:pt x="146939" y="5880"/>
                  </a:lnTo>
                  <a:lnTo>
                    <a:pt x="146164" y="5880"/>
                  </a:lnTo>
                  <a:lnTo>
                    <a:pt x="140208" y="0"/>
                  </a:lnTo>
                  <a:lnTo>
                    <a:pt x="0" y="0"/>
                  </a:lnTo>
                  <a:lnTo>
                    <a:pt x="8763" y="8077"/>
                  </a:lnTo>
                  <a:lnTo>
                    <a:pt x="12954" y="8077"/>
                  </a:lnTo>
                  <a:lnTo>
                    <a:pt x="12954" y="11772"/>
                  </a:lnTo>
                  <a:lnTo>
                    <a:pt x="15113" y="11772"/>
                  </a:lnTo>
                  <a:lnTo>
                    <a:pt x="15113" y="12103"/>
                  </a:lnTo>
                  <a:lnTo>
                    <a:pt x="13081" y="12103"/>
                  </a:lnTo>
                  <a:lnTo>
                    <a:pt x="15113" y="13881"/>
                  </a:lnTo>
                  <a:lnTo>
                    <a:pt x="15113" y="14300"/>
                  </a:lnTo>
                  <a:lnTo>
                    <a:pt x="15494" y="14300"/>
                  </a:lnTo>
                  <a:lnTo>
                    <a:pt x="26289" y="24218"/>
                  </a:lnTo>
                  <a:lnTo>
                    <a:pt x="175006" y="24218"/>
                  </a:lnTo>
                  <a:close/>
                </a:path>
                <a:path w="2872740" h="24764">
                  <a:moveTo>
                    <a:pt x="1399286" y="0"/>
                  </a:moveTo>
                  <a:lnTo>
                    <a:pt x="772033" y="0"/>
                  </a:lnTo>
                  <a:lnTo>
                    <a:pt x="766445" y="7404"/>
                  </a:lnTo>
                  <a:lnTo>
                    <a:pt x="753872" y="7404"/>
                  </a:lnTo>
                  <a:lnTo>
                    <a:pt x="747522" y="15811"/>
                  </a:lnTo>
                  <a:lnTo>
                    <a:pt x="732790" y="15811"/>
                  </a:lnTo>
                  <a:lnTo>
                    <a:pt x="724408" y="24218"/>
                  </a:lnTo>
                  <a:lnTo>
                    <a:pt x="1372743" y="24218"/>
                  </a:lnTo>
                  <a:lnTo>
                    <a:pt x="1378966" y="15811"/>
                  </a:lnTo>
                  <a:lnTo>
                    <a:pt x="1383284" y="15811"/>
                  </a:lnTo>
                  <a:lnTo>
                    <a:pt x="1389507" y="7404"/>
                  </a:lnTo>
                  <a:lnTo>
                    <a:pt x="1393698" y="7404"/>
                  </a:lnTo>
                  <a:lnTo>
                    <a:pt x="1399286" y="0"/>
                  </a:lnTo>
                  <a:close/>
                </a:path>
                <a:path w="2872740" h="24764">
                  <a:moveTo>
                    <a:pt x="2872486" y="0"/>
                  </a:moveTo>
                  <a:lnTo>
                    <a:pt x="1449578" y="0"/>
                  </a:lnTo>
                  <a:lnTo>
                    <a:pt x="1456563" y="6731"/>
                  </a:lnTo>
                  <a:lnTo>
                    <a:pt x="1456563" y="7569"/>
                  </a:lnTo>
                  <a:lnTo>
                    <a:pt x="1457452" y="7569"/>
                  </a:lnTo>
                  <a:lnTo>
                    <a:pt x="1457960" y="8077"/>
                  </a:lnTo>
                  <a:lnTo>
                    <a:pt x="1459738" y="8077"/>
                  </a:lnTo>
                  <a:lnTo>
                    <a:pt x="1459738" y="8407"/>
                  </a:lnTo>
                  <a:lnTo>
                    <a:pt x="1459230" y="8407"/>
                  </a:lnTo>
                  <a:lnTo>
                    <a:pt x="1459230" y="10083"/>
                  </a:lnTo>
                  <a:lnTo>
                    <a:pt x="1459738" y="10083"/>
                  </a:lnTo>
                  <a:lnTo>
                    <a:pt x="1459738" y="11772"/>
                  </a:lnTo>
                  <a:lnTo>
                    <a:pt x="1462405" y="11772"/>
                  </a:lnTo>
                  <a:lnTo>
                    <a:pt x="1462278" y="12103"/>
                  </a:lnTo>
                  <a:lnTo>
                    <a:pt x="1462405" y="14300"/>
                  </a:lnTo>
                  <a:lnTo>
                    <a:pt x="1464564" y="14300"/>
                  </a:lnTo>
                  <a:lnTo>
                    <a:pt x="1474978" y="24218"/>
                  </a:lnTo>
                  <a:lnTo>
                    <a:pt x="2849753" y="24218"/>
                  </a:lnTo>
                  <a:lnTo>
                    <a:pt x="2859151" y="14300"/>
                  </a:lnTo>
                  <a:lnTo>
                    <a:pt x="2861056" y="14300"/>
                  </a:lnTo>
                  <a:lnTo>
                    <a:pt x="2861056" y="11772"/>
                  </a:lnTo>
                  <a:lnTo>
                    <a:pt x="2863469" y="11772"/>
                  </a:lnTo>
                  <a:lnTo>
                    <a:pt x="2863469" y="8077"/>
                  </a:lnTo>
                  <a:lnTo>
                    <a:pt x="2864993" y="8077"/>
                  </a:lnTo>
                  <a:lnTo>
                    <a:pt x="2872486" y="0"/>
                  </a:lnTo>
                  <a:close/>
                </a:path>
              </a:pathLst>
            </a:custGeom>
            <a:solidFill>
              <a:srgbClr val="FBF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96568" y="5951219"/>
              <a:ext cx="2910840" cy="24130"/>
            </a:xfrm>
            <a:custGeom>
              <a:avLst/>
              <a:gdLst/>
              <a:ahLst/>
              <a:cxnLst/>
              <a:rect l="l" t="t" r="r" b="b"/>
              <a:pathLst>
                <a:path w="2910840" h="24129">
                  <a:moveTo>
                    <a:pt x="165862" y="24130"/>
                  </a:moveTo>
                  <a:lnTo>
                    <a:pt x="158750" y="17195"/>
                  </a:lnTo>
                  <a:lnTo>
                    <a:pt x="150368" y="17195"/>
                  </a:lnTo>
                  <a:lnTo>
                    <a:pt x="146177" y="8928"/>
                  </a:lnTo>
                  <a:lnTo>
                    <a:pt x="137795" y="8928"/>
                  </a:lnTo>
                  <a:lnTo>
                    <a:pt x="136652" y="4559"/>
                  </a:lnTo>
                  <a:lnTo>
                    <a:pt x="136652" y="825"/>
                  </a:lnTo>
                  <a:lnTo>
                    <a:pt x="124968" y="825"/>
                  </a:lnTo>
                  <a:lnTo>
                    <a:pt x="124968" y="0"/>
                  </a:lnTo>
                  <a:lnTo>
                    <a:pt x="0" y="0"/>
                  </a:lnTo>
                  <a:lnTo>
                    <a:pt x="0" y="825"/>
                  </a:lnTo>
                  <a:lnTo>
                    <a:pt x="4572" y="825"/>
                  </a:lnTo>
                  <a:lnTo>
                    <a:pt x="4572" y="2311"/>
                  </a:lnTo>
                  <a:lnTo>
                    <a:pt x="2159" y="2311"/>
                  </a:lnTo>
                  <a:lnTo>
                    <a:pt x="4572" y="4546"/>
                  </a:lnTo>
                  <a:lnTo>
                    <a:pt x="4572" y="8267"/>
                  </a:lnTo>
                  <a:lnTo>
                    <a:pt x="8636" y="8267"/>
                  </a:lnTo>
                  <a:lnTo>
                    <a:pt x="13081" y="12230"/>
                  </a:lnTo>
                  <a:lnTo>
                    <a:pt x="15748" y="12230"/>
                  </a:lnTo>
                  <a:lnTo>
                    <a:pt x="15748" y="14211"/>
                  </a:lnTo>
                  <a:lnTo>
                    <a:pt x="15240" y="14211"/>
                  </a:lnTo>
                  <a:lnTo>
                    <a:pt x="26162" y="24130"/>
                  </a:lnTo>
                  <a:lnTo>
                    <a:pt x="165862" y="24130"/>
                  </a:lnTo>
                  <a:close/>
                </a:path>
                <a:path w="2910840" h="24129">
                  <a:moveTo>
                    <a:pt x="2910713" y="0"/>
                  </a:moveTo>
                  <a:lnTo>
                    <a:pt x="2581275" y="0"/>
                  </a:lnTo>
                  <a:lnTo>
                    <a:pt x="2581275" y="825"/>
                  </a:lnTo>
                  <a:lnTo>
                    <a:pt x="2558796" y="825"/>
                  </a:lnTo>
                  <a:lnTo>
                    <a:pt x="2558796" y="4546"/>
                  </a:lnTo>
                  <a:lnTo>
                    <a:pt x="2548763" y="8928"/>
                  </a:lnTo>
                  <a:lnTo>
                    <a:pt x="2431034" y="8928"/>
                  </a:lnTo>
                  <a:lnTo>
                    <a:pt x="2414143" y="660"/>
                  </a:lnTo>
                  <a:lnTo>
                    <a:pt x="2386203" y="660"/>
                  </a:lnTo>
                  <a:lnTo>
                    <a:pt x="2386203" y="0"/>
                  </a:lnTo>
                  <a:lnTo>
                    <a:pt x="835152" y="0"/>
                  </a:lnTo>
                  <a:lnTo>
                    <a:pt x="835152" y="825"/>
                  </a:lnTo>
                  <a:lnTo>
                    <a:pt x="825500" y="825"/>
                  </a:lnTo>
                  <a:lnTo>
                    <a:pt x="825500" y="4546"/>
                  </a:lnTo>
                  <a:lnTo>
                    <a:pt x="815213" y="8928"/>
                  </a:lnTo>
                  <a:lnTo>
                    <a:pt x="808863" y="8928"/>
                  </a:lnTo>
                  <a:lnTo>
                    <a:pt x="792099" y="17195"/>
                  </a:lnTo>
                  <a:lnTo>
                    <a:pt x="786765" y="24130"/>
                  </a:lnTo>
                  <a:lnTo>
                    <a:pt x="1413764" y="24130"/>
                  </a:lnTo>
                  <a:lnTo>
                    <a:pt x="1418971" y="17195"/>
                  </a:lnTo>
                  <a:lnTo>
                    <a:pt x="1423162" y="17195"/>
                  </a:lnTo>
                  <a:lnTo>
                    <a:pt x="1429512" y="8928"/>
                  </a:lnTo>
                  <a:lnTo>
                    <a:pt x="1433703" y="8928"/>
                  </a:lnTo>
                  <a:lnTo>
                    <a:pt x="1434211" y="8267"/>
                  </a:lnTo>
                  <a:lnTo>
                    <a:pt x="1437132" y="8267"/>
                  </a:lnTo>
                  <a:lnTo>
                    <a:pt x="1437132" y="4559"/>
                  </a:lnTo>
                  <a:lnTo>
                    <a:pt x="1438783" y="2311"/>
                  </a:lnTo>
                  <a:lnTo>
                    <a:pt x="1437132" y="2311"/>
                  </a:lnTo>
                  <a:lnTo>
                    <a:pt x="1437132" y="825"/>
                  </a:lnTo>
                  <a:lnTo>
                    <a:pt x="1455039" y="825"/>
                  </a:lnTo>
                  <a:lnTo>
                    <a:pt x="1465326" y="8928"/>
                  </a:lnTo>
                  <a:lnTo>
                    <a:pt x="1465326" y="17195"/>
                  </a:lnTo>
                  <a:lnTo>
                    <a:pt x="1467358" y="17195"/>
                  </a:lnTo>
                  <a:lnTo>
                    <a:pt x="1474851" y="24130"/>
                  </a:lnTo>
                  <a:lnTo>
                    <a:pt x="2885059" y="24130"/>
                  </a:lnTo>
                  <a:lnTo>
                    <a:pt x="2891790" y="17195"/>
                  </a:lnTo>
                  <a:lnTo>
                    <a:pt x="2893822" y="17195"/>
                  </a:lnTo>
                  <a:lnTo>
                    <a:pt x="2898013" y="13055"/>
                  </a:lnTo>
                  <a:lnTo>
                    <a:pt x="2898013" y="12230"/>
                  </a:lnTo>
                  <a:lnTo>
                    <a:pt x="2898902" y="12230"/>
                  </a:lnTo>
                  <a:lnTo>
                    <a:pt x="2902966" y="8267"/>
                  </a:lnTo>
                  <a:lnTo>
                    <a:pt x="2906776" y="8267"/>
                  </a:lnTo>
                  <a:lnTo>
                    <a:pt x="2906776" y="4559"/>
                  </a:lnTo>
                  <a:lnTo>
                    <a:pt x="2909062" y="2311"/>
                  </a:lnTo>
                  <a:lnTo>
                    <a:pt x="2906776" y="2311"/>
                  </a:lnTo>
                  <a:lnTo>
                    <a:pt x="2906776" y="825"/>
                  </a:lnTo>
                  <a:lnTo>
                    <a:pt x="2910713" y="825"/>
                  </a:lnTo>
                  <a:lnTo>
                    <a:pt x="2910713" y="0"/>
                  </a:lnTo>
                  <a:close/>
                </a:path>
              </a:pathLst>
            </a:custGeom>
            <a:solidFill>
              <a:srgbClr val="FAF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78280" y="5932931"/>
              <a:ext cx="2941320" cy="21590"/>
            </a:xfrm>
            <a:custGeom>
              <a:avLst/>
              <a:gdLst/>
              <a:ahLst/>
              <a:cxnLst/>
              <a:rect l="l" t="t" r="r" b="b"/>
              <a:pathLst>
                <a:path w="2941320" h="21589">
                  <a:moveTo>
                    <a:pt x="153670" y="21336"/>
                  </a:moveTo>
                  <a:lnTo>
                    <a:pt x="153289" y="19558"/>
                  </a:lnTo>
                  <a:lnTo>
                    <a:pt x="142748" y="19558"/>
                  </a:lnTo>
                  <a:lnTo>
                    <a:pt x="138557" y="10668"/>
                  </a:lnTo>
                  <a:lnTo>
                    <a:pt x="128016" y="10668"/>
                  </a:lnTo>
                  <a:lnTo>
                    <a:pt x="123825" y="1778"/>
                  </a:lnTo>
                  <a:lnTo>
                    <a:pt x="119634" y="1778"/>
                  </a:lnTo>
                  <a:lnTo>
                    <a:pt x="118745" y="0"/>
                  </a:lnTo>
                  <a:lnTo>
                    <a:pt x="5969" y="0"/>
                  </a:lnTo>
                  <a:lnTo>
                    <a:pt x="5969" y="2146"/>
                  </a:lnTo>
                  <a:lnTo>
                    <a:pt x="0" y="2146"/>
                  </a:lnTo>
                  <a:lnTo>
                    <a:pt x="19685" y="21336"/>
                  </a:lnTo>
                  <a:lnTo>
                    <a:pt x="153670" y="21336"/>
                  </a:lnTo>
                  <a:close/>
                </a:path>
                <a:path w="2941320" h="21589">
                  <a:moveTo>
                    <a:pt x="2435352" y="21336"/>
                  </a:moveTo>
                  <a:lnTo>
                    <a:pt x="2431923" y="19558"/>
                  </a:lnTo>
                  <a:lnTo>
                    <a:pt x="2404618" y="19558"/>
                  </a:lnTo>
                  <a:lnTo>
                    <a:pt x="2383536" y="10668"/>
                  </a:lnTo>
                  <a:lnTo>
                    <a:pt x="2341499" y="1778"/>
                  </a:lnTo>
                  <a:lnTo>
                    <a:pt x="2320417" y="1778"/>
                  </a:lnTo>
                  <a:lnTo>
                    <a:pt x="2315972" y="0"/>
                  </a:lnTo>
                  <a:lnTo>
                    <a:pt x="894842" y="0"/>
                  </a:lnTo>
                  <a:lnTo>
                    <a:pt x="848360" y="21336"/>
                  </a:lnTo>
                  <a:lnTo>
                    <a:pt x="1456563" y="21336"/>
                  </a:lnTo>
                  <a:lnTo>
                    <a:pt x="1457706" y="19558"/>
                  </a:lnTo>
                  <a:lnTo>
                    <a:pt x="1472438" y="19558"/>
                  </a:lnTo>
                  <a:lnTo>
                    <a:pt x="1474597" y="21336"/>
                  </a:lnTo>
                  <a:lnTo>
                    <a:pt x="2435352" y="21336"/>
                  </a:lnTo>
                  <a:close/>
                </a:path>
                <a:path w="2941320" h="21589">
                  <a:moveTo>
                    <a:pt x="2941193" y="0"/>
                  </a:moveTo>
                  <a:lnTo>
                    <a:pt x="2686050" y="0"/>
                  </a:lnTo>
                  <a:lnTo>
                    <a:pt x="2663444" y="10668"/>
                  </a:lnTo>
                  <a:lnTo>
                    <a:pt x="2629789" y="10668"/>
                  </a:lnTo>
                  <a:lnTo>
                    <a:pt x="2598166" y="19558"/>
                  </a:lnTo>
                  <a:lnTo>
                    <a:pt x="2585593" y="19558"/>
                  </a:lnTo>
                  <a:lnTo>
                    <a:pt x="2581783" y="21336"/>
                  </a:lnTo>
                  <a:lnTo>
                    <a:pt x="2926842" y="21336"/>
                  </a:lnTo>
                  <a:lnTo>
                    <a:pt x="2928493" y="19558"/>
                  </a:lnTo>
                  <a:lnTo>
                    <a:pt x="2930652" y="10668"/>
                  </a:lnTo>
                  <a:lnTo>
                    <a:pt x="2939034" y="10668"/>
                  </a:lnTo>
                  <a:lnTo>
                    <a:pt x="2941193" y="1778"/>
                  </a:lnTo>
                  <a:lnTo>
                    <a:pt x="2941193" y="0"/>
                  </a:lnTo>
                  <a:close/>
                </a:path>
              </a:pathLst>
            </a:custGeom>
            <a:solidFill>
              <a:srgbClr val="FAFB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41704" y="5893307"/>
              <a:ext cx="3004185" cy="43180"/>
            </a:xfrm>
            <a:custGeom>
              <a:avLst/>
              <a:gdLst/>
              <a:ahLst/>
              <a:cxnLst/>
              <a:rect l="l" t="t" r="r" b="b"/>
              <a:pathLst>
                <a:path w="3004185" h="43179">
                  <a:moveTo>
                    <a:pt x="160147" y="42583"/>
                  </a:moveTo>
                  <a:lnTo>
                    <a:pt x="160020" y="42240"/>
                  </a:lnTo>
                  <a:lnTo>
                    <a:pt x="155702" y="42240"/>
                  </a:lnTo>
                  <a:lnTo>
                    <a:pt x="151511" y="33794"/>
                  </a:lnTo>
                  <a:lnTo>
                    <a:pt x="143129" y="33794"/>
                  </a:lnTo>
                  <a:lnTo>
                    <a:pt x="138938" y="25336"/>
                  </a:lnTo>
                  <a:lnTo>
                    <a:pt x="132588" y="25336"/>
                  </a:lnTo>
                  <a:lnTo>
                    <a:pt x="128397" y="16891"/>
                  </a:lnTo>
                  <a:lnTo>
                    <a:pt x="120015" y="16891"/>
                  </a:lnTo>
                  <a:lnTo>
                    <a:pt x="111506" y="8445"/>
                  </a:lnTo>
                  <a:lnTo>
                    <a:pt x="107315" y="0"/>
                  </a:lnTo>
                  <a:lnTo>
                    <a:pt x="0" y="0"/>
                  </a:lnTo>
                  <a:lnTo>
                    <a:pt x="12573" y="8445"/>
                  </a:lnTo>
                  <a:lnTo>
                    <a:pt x="12573" y="16891"/>
                  </a:lnTo>
                  <a:lnTo>
                    <a:pt x="14732" y="16891"/>
                  </a:lnTo>
                  <a:lnTo>
                    <a:pt x="23114" y="24333"/>
                  </a:lnTo>
                  <a:lnTo>
                    <a:pt x="25273" y="24333"/>
                  </a:lnTo>
                  <a:lnTo>
                    <a:pt x="25273" y="26289"/>
                  </a:lnTo>
                  <a:lnTo>
                    <a:pt x="33655" y="33794"/>
                  </a:lnTo>
                  <a:lnTo>
                    <a:pt x="33655" y="40551"/>
                  </a:lnTo>
                  <a:lnTo>
                    <a:pt x="37846" y="40551"/>
                  </a:lnTo>
                  <a:lnTo>
                    <a:pt x="37846" y="42583"/>
                  </a:lnTo>
                  <a:lnTo>
                    <a:pt x="160147" y="42583"/>
                  </a:lnTo>
                  <a:close/>
                </a:path>
                <a:path w="3004185" h="43179">
                  <a:moveTo>
                    <a:pt x="2380107" y="42583"/>
                  </a:moveTo>
                  <a:lnTo>
                    <a:pt x="2378456" y="42240"/>
                  </a:lnTo>
                  <a:lnTo>
                    <a:pt x="2357501" y="42240"/>
                  </a:lnTo>
                  <a:lnTo>
                    <a:pt x="2313178" y="25336"/>
                  </a:lnTo>
                  <a:lnTo>
                    <a:pt x="2308987" y="25336"/>
                  </a:lnTo>
                  <a:lnTo>
                    <a:pt x="2302383" y="20866"/>
                  </a:lnTo>
                  <a:lnTo>
                    <a:pt x="2302383" y="17056"/>
                  </a:lnTo>
                  <a:lnTo>
                    <a:pt x="2296668" y="17056"/>
                  </a:lnTo>
                  <a:lnTo>
                    <a:pt x="2296414" y="16891"/>
                  </a:lnTo>
                  <a:lnTo>
                    <a:pt x="2292223" y="16891"/>
                  </a:lnTo>
                  <a:lnTo>
                    <a:pt x="2291842" y="16637"/>
                  </a:lnTo>
                  <a:lnTo>
                    <a:pt x="2291842" y="16217"/>
                  </a:lnTo>
                  <a:lnTo>
                    <a:pt x="2291207" y="16217"/>
                  </a:lnTo>
                  <a:lnTo>
                    <a:pt x="2279523" y="8445"/>
                  </a:lnTo>
                  <a:lnTo>
                    <a:pt x="2264791" y="8445"/>
                  </a:lnTo>
                  <a:lnTo>
                    <a:pt x="2258568" y="0"/>
                  </a:lnTo>
                  <a:lnTo>
                    <a:pt x="999744" y="0"/>
                  </a:lnTo>
                  <a:lnTo>
                    <a:pt x="987171" y="8445"/>
                  </a:lnTo>
                  <a:lnTo>
                    <a:pt x="985012" y="8445"/>
                  </a:lnTo>
                  <a:lnTo>
                    <a:pt x="969518" y="16217"/>
                  </a:lnTo>
                  <a:lnTo>
                    <a:pt x="968756" y="16217"/>
                  </a:lnTo>
                  <a:lnTo>
                    <a:pt x="968756" y="16649"/>
                  </a:lnTo>
                  <a:lnTo>
                    <a:pt x="968248" y="16891"/>
                  </a:lnTo>
                  <a:lnTo>
                    <a:pt x="968248" y="17056"/>
                  </a:lnTo>
                  <a:lnTo>
                    <a:pt x="967232" y="17056"/>
                  </a:lnTo>
                  <a:lnTo>
                    <a:pt x="967232" y="20866"/>
                  </a:lnTo>
                  <a:lnTo>
                    <a:pt x="966089" y="25336"/>
                  </a:lnTo>
                  <a:lnTo>
                    <a:pt x="926592" y="42583"/>
                  </a:lnTo>
                  <a:lnTo>
                    <a:pt x="2380107" y="42583"/>
                  </a:lnTo>
                  <a:close/>
                </a:path>
                <a:path w="3004185" h="43179">
                  <a:moveTo>
                    <a:pt x="3003677" y="0"/>
                  </a:moveTo>
                  <a:lnTo>
                    <a:pt x="2826766" y="0"/>
                  </a:lnTo>
                  <a:lnTo>
                    <a:pt x="2788920" y="16891"/>
                  </a:lnTo>
                  <a:lnTo>
                    <a:pt x="2782570" y="16891"/>
                  </a:lnTo>
                  <a:lnTo>
                    <a:pt x="2769997" y="25336"/>
                  </a:lnTo>
                  <a:lnTo>
                    <a:pt x="2753106" y="25336"/>
                  </a:lnTo>
                  <a:lnTo>
                    <a:pt x="2748915" y="33794"/>
                  </a:lnTo>
                  <a:lnTo>
                    <a:pt x="2738374" y="33794"/>
                  </a:lnTo>
                  <a:lnTo>
                    <a:pt x="2718689" y="42583"/>
                  </a:lnTo>
                  <a:lnTo>
                    <a:pt x="2978277" y="42583"/>
                  </a:lnTo>
                  <a:lnTo>
                    <a:pt x="2978404" y="42240"/>
                  </a:lnTo>
                  <a:lnTo>
                    <a:pt x="2980436" y="42240"/>
                  </a:lnTo>
                  <a:lnTo>
                    <a:pt x="2980436" y="40551"/>
                  </a:lnTo>
                  <a:lnTo>
                    <a:pt x="2981325" y="40551"/>
                  </a:lnTo>
                  <a:lnTo>
                    <a:pt x="2984627" y="33794"/>
                  </a:lnTo>
                  <a:lnTo>
                    <a:pt x="2986786" y="33794"/>
                  </a:lnTo>
                  <a:lnTo>
                    <a:pt x="2989453" y="28384"/>
                  </a:lnTo>
                  <a:lnTo>
                    <a:pt x="2988945" y="28384"/>
                  </a:lnTo>
                  <a:lnTo>
                    <a:pt x="2988945" y="24333"/>
                  </a:lnTo>
                  <a:lnTo>
                    <a:pt x="2991231" y="24333"/>
                  </a:lnTo>
                  <a:lnTo>
                    <a:pt x="2993136" y="16891"/>
                  </a:lnTo>
                  <a:lnTo>
                    <a:pt x="2997327" y="16891"/>
                  </a:lnTo>
                  <a:lnTo>
                    <a:pt x="2998470" y="12166"/>
                  </a:lnTo>
                  <a:lnTo>
                    <a:pt x="2997327" y="12166"/>
                  </a:lnTo>
                  <a:lnTo>
                    <a:pt x="2998470" y="12153"/>
                  </a:lnTo>
                  <a:lnTo>
                    <a:pt x="2999359" y="8445"/>
                  </a:lnTo>
                  <a:lnTo>
                    <a:pt x="3001518" y="8445"/>
                  </a:lnTo>
                  <a:lnTo>
                    <a:pt x="3003677" y="0"/>
                  </a:lnTo>
                  <a:close/>
                </a:path>
              </a:pathLst>
            </a:custGeom>
            <a:solidFill>
              <a:srgbClr val="FAFB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27988" y="5875019"/>
              <a:ext cx="3035935" cy="24765"/>
            </a:xfrm>
            <a:custGeom>
              <a:avLst/>
              <a:gdLst/>
              <a:ahLst/>
              <a:cxnLst/>
              <a:rect l="l" t="t" r="r" b="b"/>
              <a:pathLst>
                <a:path w="3035935" h="24764">
                  <a:moveTo>
                    <a:pt x="124333" y="24218"/>
                  </a:moveTo>
                  <a:lnTo>
                    <a:pt x="121285" y="18161"/>
                  </a:lnTo>
                  <a:lnTo>
                    <a:pt x="112903" y="18161"/>
                  </a:lnTo>
                  <a:lnTo>
                    <a:pt x="108712" y="9753"/>
                  </a:lnTo>
                  <a:lnTo>
                    <a:pt x="100203" y="1346"/>
                  </a:lnTo>
                  <a:lnTo>
                    <a:pt x="96012" y="1346"/>
                  </a:lnTo>
                  <a:lnTo>
                    <a:pt x="93980" y="0"/>
                  </a:lnTo>
                  <a:lnTo>
                    <a:pt x="0" y="0"/>
                  </a:lnTo>
                  <a:lnTo>
                    <a:pt x="1397" y="1346"/>
                  </a:lnTo>
                  <a:lnTo>
                    <a:pt x="1397" y="9753"/>
                  </a:lnTo>
                  <a:lnTo>
                    <a:pt x="3429" y="9753"/>
                  </a:lnTo>
                  <a:lnTo>
                    <a:pt x="5842" y="12103"/>
                  </a:lnTo>
                  <a:lnTo>
                    <a:pt x="11811" y="12103"/>
                  </a:lnTo>
                  <a:lnTo>
                    <a:pt x="11811" y="16141"/>
                  </a:lnTo>
                  <a:lnTo>
                    <a:pt x="9906" y="16141"/>
                  </a:lnTo>
                  <a:lnTo>
                    <a:pt x="11811" y="18161"/>
                  </a:lnTo>
                  <a:lnTo>
                    <a:pt x="13970" y="18161"/>
                  </a:lnTo>
                  <a:lnTo>
                    <a:pt x="23114" y="24218"/>
                  </a:lnTo>
                  <a:lnTo>
                    <a:pt x="124333" y="24218"/>
                  </a:lnTo>
                  <a:close/>
                </a:path>
                <a:path w="3035935" h="24764">
                  <a:moveTo>
                    <a:pt x="2276094" y="24218"/>
                  </a:moveTo>
                  <a:lnTo>
                    <a:pt x="2271522" y="18161"/>
                  </a:lnTo>
                  <a:lnTo>
                    <a:pt x="2250440" y="18161"/>
                  </a:lnTo>
                  <a:lnTo>
                    <a:pt x="2246249" y="9753"/>
                  </a:lnTo>
                  <a:lnTo>
                    <a:pt x="2235708" y="9753"/>
                  </a:lnTo>
                  <a:lnTo>
                    <a:pt x="2223135" y="1346"/>
                  </a:lnTo>
                  <a:lnTo>
                    <a:pt x="2208403" y="1346"/>
                  </a:lnTo>
                  <a:lnTo>
                    <a:pt x="2205355" y="0"/>
                  </a:lnTo>
                  <a:lnTo>
                    <a:pt x="1055751" y="0"/>
                  </a:lnTo>
                  <a:lnTo>
                    <a:pt x="1055370" y="1346"/>
                  </a:lnTo>
                  <a:lnTo>
                    <a:pt x="1044956" y="1346"/>
                  </a:lnTo>
                  <a:lnTo>
                    <a:pt x="1040638" y="9753"/>
                  </a:lnTo>
                  <a:lnTo>
                    <a:pt x="1030224" y="9753"/>
                  </a:lnTo>
                  <a:lnTo>
                    <a:pt x="1028065" y="18161"/>
                  </a:lnTo>
                  <a:lnTo>
                    <a:pt x="1013333" y="18161"/>
                  </a:lnTo>
                  <a:lnTo>
                    <a:pt x="1004316" y="24218"/>
                  </a:lnTo>
                  <a:lnTo>
                    <a:pt x="2276094" y="24218"/>
                  </a:lnTo>
                  <a:close/>
                </a:path>
                <a:path w="3035935" h="24764">
                  <a:moveTo>
                    <a:pt x="3035554" y="0"/>
                  </a:moveTo>
                  <a:lnTo>
                    <a:pt x="2869311" y="0"/>
                  </a:lnTo>
                  <a:lnTo>
                    <a:pt x="2869057" y="1346"/>
                  </a:lnTo>
                  <a:lnTo>
                    <a:pt x="2858516" y="1346"/>
                  </a:lnTo>
                  <a:lnTo>
                    <a:pt x="2840101" y="15811"/>
                  </a:lnTo>
                  <a:lnTo>
                    <a:pt x="2839847" y="15811"/>
                  </a:lnTo>
                  <a:lnTo>
                    <a:pt x="2839847" y="17081"/>
                  </a:lnTo>
                  <a:lnTo>
                    <a:pt x="2839593" y="18161"/>
                  </a:lnTo>
                  <a:lnTo>
                    <a:pt x="2839847" y="18161"/>
                  </a:lnTo>
                  <a:lnTo>
                    <a:pt x="2839847" y="18326"/>
                  </a:lnTo>
                  <a:lnTo>
                    <a:pt x="2832608" y="18326"/>
                  </a:lnTo>
                  <a:lnTo>
                    <a:pt x="2832608" y="24218"/>
                  </a:lnTo>
                  <a:lnTo>
                    <a:pt x="3015488" y="24218"/>
                  </a:lnTo>
                  <a:lnTo>
                    <a:pt x="3015488" y="18326"/>
                  </a:lnTo>
                  <a:lnTo>
                    <a:pt x="3022854" y="18326"/>
                  </a:lnTo>
                  <a:lnTo>
                    <a:pt x="3022854" y="15811"/>
                  </a:lnTo>
                  <a:lnTo>
                    <a:pt x="3022600" y="15811"/>
                  </a:lnTo>
                  <a:lnTo>
                    <a:pt x="3022600" y="12103"/>
                  </a:lnTo>
                  <a:lnTo>
                    <a:pt x="3024124" y="12103"/>
                  </a:lnTo>
                  <a:lnTo>
                    <a:pt x="3024759" y="9753"/>
                  </a:lnTo>
                  <a:lnTo>
                    <a:pt x="3028950" y="9753"/>
                  </a:lnTo>
                  <a:lnTo>
                    <a:pt x="3030982" y="1346"/>
                  </a:lnTo>
                  <a:lnTo>
                    <a:pt x="3035173" y="1346"/>
                  </a:lnTo>
                  <a:lnTo>
                    <a:pt x="3035554" y="0"/>
                  </a:lnTo>
                  <a:close/>
                </a:path>
              </a:pathLst>
            </a:custGeom>
            <a:solidFill>
              <a:srgbClr val="FAFB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82268" y="5818631"/>
              <a:ext cx="3129915" cy="60960"/>
            </a:xfrm>
            <a:custGeom>
              <a:avLst/>
              <a:gdLst/>
              <a:ahLst/>
              <a:cxnLst/>
              <a:rect l="l" t="t" r="r" b="b"/>
              <a:pathLst>
                <a:path w="3129915" h="60960">
                  <a:moveTo>
                    <a:pt x="147955" y="58420"/>
                  </a:moveTo>
                  <a:lnTo>
                    <a:pt x="139954" y="58420"/>
                  </a:lnTo>
                  <a:lnTo>
                    <a:pt x="139954" y="55029"/>
                  </a:lnTo>
                  <a:lnTo>
                    <a:pt x="136271" y="55029"/>
                  </a:lnTo>
                  <a:lnTo>
                    <a:pt x="136271" y="54864"/>
                  </a:lnTo>
                  <a:lnTo>
                    <a:pt x="137287" y="54864"/>
                  </a:lnTo>
                  <a:lnTo>
                    <a:pt x="136271" y="54190"/>
                  </a:lnTo>
                  <a:lnTo>
                    <a:pt x="136271" y="52489"/>
                  </a:lnTo>
                  <a:lnTo>
                    <a:pt x="133731" y="52489"/>
                  </a:lnTo>
                  <a:lnTo>
                    <a:pt x="129667" y="49784"/>
                  </a:lnTo>
                  <a:lnTo>
                    <a:pt x="126746" y="44043"/>
                  </a:lnTo>
                  <a:lnTo>
                    <a:pt x="126746" y="41490"/>
                  </a:lnTo>
                  <a:lnTo>
                    <a:pt x="125476" y="41490"/>
                  </a:lnTo>
                  <a:lnTo>
                    <a:pt x="125476" y="41313"/>
                  </a:lnTo>
                  <a:lnTo>
                    <a:pt x="124968" y="41059"/>
                  </a:lnTo>
                  <a:lnTo>
                    <a:pt x="124968" y="40640"/>
                  </a:lnTo>
                  <a:lnTo>
                    <a:pt x="124333" y="40640"/>
                  </a:lnTo>
                  <a:lnTo>
                    <a:pt x="110744" y="32854"/>
                  </a:lnTo>
                  <a:lnTo>
                    <a:pt x="106553" y="24384"/>
                  </a:lnTo>
                  <a:lnTo>
                    <a:pt x="88265" y="9740"/>
                  </a:lnTo>
                  <a:lnTo>
                    <a:pt x="88265" y="7620"/>
                  </a:lnTo>
                  <a:lnTo>
                    <a:pt x="85725" y="7620"/>
                  </a:lnTo>
                  <a:lnTo>
                    <a:pt x="85471" y="7454"/>
                  </a:lnTo>
                  <a:lnTo>
                    <a:pt x="81280" y="7454"/>
                  </a:lnTo>
                  <a:lnTo>
                    <a:pt x="80518" y="6769"/>
                  </a:lnTo>
                  <a:lnTo>
                    <a:pt x="80518" y="5930"/>
                  </a:lnTo>
                  <a:lnTo>
                    <a:pt x="79629" y="5930"/>
                  </a:lnTo>
                  <a:lnTo>
                    <a:pt x="73406" y="0"/>
                  </a:lnTo>
                  <a:lnTo>
                    <a:pt x="0" y="0"/>
                  </a:lnTo>
                  <a:lnTo>
                    <a:pt x="5588" y="7620"/>
                  </a:lnTo>
                  <a:lnTo>
                    <a:pt x="5588" y="11849"/>
                  </a:lnTo>
                  <a:lnTo>
                    <a:pt x="9779" y="11849"/>
                  </a:lnTo>
                  <a:lnTo>
                    <a:pt x="9779" y="12192"/>
                  </a:lnTo>
                  <a:lnTo>
                    <a:pt x="5588" y="12192"/>
                  </a:lnTo>
                  <a:lnTo>
                    <a:pt x="5588" y="15913"/>
                  </a:lnTo>
                  <a:lnTo>
                    <a:pt x="11811" y="15913"/>
                  </a:lnTo>
                  <a:lnTo>
                    <a:pt x="11811" y="24384"/>
                  </a:lnTo>
                  <a:lnTo>
                    <a:pt x="20320" y="24384"/>
                  </a:lnTo>
                  <a:lnTo>
                    <a:pt x="20320" y="32854"/>
                  </a:lnTo>
                  <a:lnTo>
                    <a:pt x="28702" y="32854"/>
                  </a:lnTo>
                  <a:lnTo>
                    <a:pt x="28702" y="40640"/>
                  </a:lnTo>
                  <a:lnTo>
                    <a:pt x="30861" y="40640"/>
                  </a:lnTo>
                  <a:lnTo>
                    <a:pt x="30861" y="41313"/>
                  </a:lnTo>
                  <a:lnTo>
                    <a:pt x="31750" y="42672"/>
                  </a:lnTo>
                  <a:lnTo>
                    <a:pt x="35052" y="42672"/>
                  </a:lnTo>
                  <a:lnTo>
                    <a:pt x="31750" y="42684"/>
                  </a:lnTo>
                  <a:lnTo>
                    <a:pt x="37084" y="49784"/>
                  </a:lnTo>
                  <a:lnTo>
                    <a:pt x="39243" y="49784"/>
                  </a:lnTo>
                  <a:lnTo>
                    <a:pt x="44323" y="54864"/>
                  </a:lnTo>
                  <a:lnTo>
                    <a:pt x="45466" y="54864"/>
                  </a:lnTo>
                  <a:lnTo>
                    <a:pt x="45466" y="55880"/>
                  </a:lnTo>
                  <a:lnTo>
                    <a:pt x="45720" y="55880"/>
                  </a:lnTo>
                  <a:lnTo>
                    <a:pt x="45720" y="56730"/>
                  </a:lnTo>
                  <a:lnTo>
                    <a:pt x="47625" y="56730"/>
                  </a:lnTo>
                  <a:lnTo>
                    <a:pt x="47625" y="60960"/>
                  </a:lnTo>
                  <a:lnTo>
                    <a:pt x="147955" y="60960"/>
                  </a:lnTo>
                  <a:lnTo>
                    <a:pt x="147955" y="58420"/>
                  </a:lnTo>
                  <a:close/>
                </a:path>
                <a:path w="3129915" h="60960">
                  <a:moveTo>
                    <a:pt x="2272919" y="60960"/>
                  </a:moveTo>
                  <a:lnTo>
                    <a:pt x="2268982" y="58254"/>
                  </a:lnTo>
                  <a:lnTo>
                    <a:pt x="2254250" y="58254"/>
                  </a:lnTo>
                  <a:lnTo>
                    <a:pt x="2216404" y="41313"/>
                  </a:lnTo>
                  <a:lnTo>
                    <a:pt x="2199513" y="41313"/>
                  </a:lnTo>
                  <a:lnTo>
                    <a:pt x="2193163" y="32854"/>
                  </a:lnTo>
                  <a:lnTo>
                    <a:pt x="2168017" y="32854"/>
                  </a:lnTo>
                  <a:lnTo>
                    <a:pt x="2155317" y="24384"/>
                  </a:lnTo>
                  <a:lnTo>
                    <a:pt x="2146935" y="24384"/>
                  </a:lnTo>
                  <a:lnTo>
                    <a:pt x="2128012" y="15913"/>
                  </a:lnTo>
                  <a:lnTo>
                    <a:pt x="2111121" y="15913"/>
                  </a:lnTo>
                  <a:lnTo>
                    <a:pt x="2106930" y="7454"/>
                  </a:lnTo>
                  <a:lnTo>
                    <a:pt x="2090166" y="7454"/>
                  </a:lnTo>
                  <a:lnTo>
                    <a:pt x="2082673" y="0"/>
                  </a:lnTo>
                  <a:lnTo>
                    <a:pt x="1180719" y="0"/>
                  </a:lnTo>
                  <a:lnTo>
                    <a:pt x="1175131" y="7454"/>
                  </a:lnTo>
                  <a:lnTo>
                    <a:pt x="1170940" y="7454"/>
                  </a:lnTo>
                  <a:lnTo>
                    <a:pt x="1166749" y="15913"/>
                  </a:lnTo>
                  <a:lnTo>
                    <a:pt x="1156208" y="15913"/>
                  </a:lnTo>
                  <a:lnTo>
                    <a:pt x="1152017" y="24384"/>
                  </a:lnTo>
                  <a:lnTo>
                    <a:pt x="1141476" y="24384"/>
                  </a:lnTo>
                  <a:lnTo>
                    <a:pt x="1139317" y="32854"/>
                  </a:lnTo>
                  <a:lnTo>
                    <a:pt x="1128776" y="32854"/>
                  </a:lnTo>
                  <a:lnTo>
                    <a:pt x="1126744" y="41313"/>
                  </a:lnTo>
                  <a:lnTo>
                    <a:pt x="1116203" y="41313"/>
                  </a:lnTo>
                  <a:lnTo>
                    <a:pt x="1114171" y="49784"/>
                  </a:lnTo>
                  <a:lnTo>
                    <a:pt x="1103630" y="49784"/>
                  </a:lnTo>
                  <a:lnTo>
                    <a:pt x="1101471" y="58254"/>
                  </a:lnTo>
                  <a:lnTo>
                    <a:pt x="1090930" y="58254"/>
                  </a:lnTo>
                  <a:lnTo>
                    <a:pt x="1089660" y="60960"/>
                  </a:lnTo>
                  <a:lnTo>
                    <a:pt x="2272919" y="60960"/>
                  </a:lnTo>
                  <a:close/>
                </a:path>
                <a:path w="3129915" h="60960">
                  <a:moveTo>
                    <a:pt x="3129915" y="0"/>
                  </a:moveTo>
                  <a:lnTo>
                    <a:pt x="2996311" y="0"/>
                  </a:lnTo>
                  <a:lnTo>
                    <a:pt x="2992882" y="6769"/>
                  </a:lnTo>
                  <a:lnTo>
                    <a:pt x="2992628" y="6769"/>
                  </a:lnTo>
                  <a:lnTo>
                    <a:pt x="2992501" y="7454"/>
                  </a:lnTo>
                  <a:lnTo>
                    <a:pt x="2984119" y="7454"/>
                  </a:lnTo>
                  <a:lnTo>
                    <a:pt x="2983992" y="7620"/>
                  </a:lnTo>
                  <a:lnTo>
                    <a:pt x="2982976" y="7620"/>
                  </a:lnTo>
                  <a:lnTo>
                    <a:pt x="2982849" y="10160"/>
                  </a:lnTo>
                  <a:lnTo>
                    <a:pt x="2979928" y="15913"/>
                  </a:lnTo>
                  <a:lnTo>
                    <a:pt x="2971546" y="15913"/>
                  </a:lnTo>
                  <a:lnTo>
                    <a:pt x="2969387" y="24384"/>
                  </a:lnTo>
                  <a:lnTo>
                    <a:pt x="2956814" y="24384"/>
                  </a:lnTo>
                  <a:lnTo>
                    <a:pt x="2956687" y="24549"/>
                  </a:lnTo>
                  <a:lnTo>
                    <a:pt x="2955290" y="24549"/>
                  </a:lnTo>
                  <a:lnTo>
                    <a:pt x="2955290" y="27520"/>
                  </a:lnTo>
                  <a:lnTo>
                    <a:pt x="2952623" y="32854"/>
                  </a:lnTo>
                  <a:lnTo>
                    <a:pt x="2944114" y="32854"/>
                  </a:lnTo>
                  <a:lnTo>
                    <a:pt x="2942082" y="41313"/>
                  </a:lnTo>
                  <a:lnTo>
                    <a:pt x="2931541" y="41313"/>
                  </a:lnTo>
                  <a:lnTo>
                    <a:pt x="2931414" y="41490"/>
                  </a:lnTo>
                  <a:lnTo>
                    <a:pt x="2930652" y="41490"/>
                  </a:lnTo>
                  <a:lnTo>
                    <a:pt x="2930652" y="43192"/>
                  </a:lnTo>
                  <a:lnTo>
                    <a:pt x="2929763" y="44869"/>
                  </a:lnTo>
                  <a:lnTo>
                    <a:pt x="2929382" y="44869"/>
                  </a:lnTo>
                  <a:lnTo>
                    <a:pt x="2929382" y="45720"/>
                  </a:lnTo>
                  <a:lnTo>
                    <a:pt x="2927350" y="49784"/>
                  </a:lnTo>
                  <a:lnTo>
                    <a:pt x="2916809" y="49784"/>
                  </a:lnTo>
                  <a:lnTo>
                    <a:pt x="2915539" y="55029"/>
                  </a:lnTo>
                  <a:lnTo>
                    <a:pt x="2915158" y="55029"/>
                  </a:lnTo>
                  <a:lnTo>
                    <a:pt x="2915158" y="58420"/>
                  </a:lnTo>
                  <a:lnTo>
                    <a:pt x="2901315" y="58420"/>
                  </a:lnTo>
                  <a:lnTo>
                    <a:pt x="2901315" y="60960"/>
                  </a:lnTo>
                  <a:lnTo>
                    <a:pt x="3076321" y="60960"/>
                  </a:lnTo>
                  <a:lnTo>
                    <a:pt x="3076321" y="58420"/>
                  </a:lnTo>
                  <a:lnTo>
                    <a:pt x="3076702" y="58420"/>
                  </a:lnTo>
                  <a:lnTo>
                    <a:pt x="3076702" y="56896"/>
                  </a:lnTo>
                  <a:lnTo>
                    <a:pt x="3078734" y="56896"/>
                  </a:lnTo>
                  <a:lnTo>
                    <a:pt x="3078734" y="54864"/>
                  </a:lnTo>
                  <a:lnTo>
                    <a:pt x="3081782" y="54864"/>
                  </a:lnTo>
                  <a:lnTo>
                    <a:pt x="3083052" y="49784"/>
                  </a:lnTo>
                  <a:lnTo>
                    <a:pt x="3086989" y="46570"/>
                  </a:lnTo>
                  <a:lnTo>
                    <a:pt x="3088005" y="46570"/>
                  </a:lnTo>
                  <a:lnTo>
                    <a:pt x="3088005" y="45732"/>
                  </a:lnTo>
                  <a:lnTo>
                    <a:pt x="3091815" y="42684"/>
                  </a:lnTo>
                  <a:lnTo>
                    <a:pt x="3089275" y="42684"/>
                  </a:lnTo>
                  <a:lnTo>
                    <a:pt x="3091815" y="42672"/>
                  </a:lnTo>
                  <a:lnTo>
                    <a:pt x="3093466" y="41313"/>
                  </a:lnTo>
                  <a:lnTo>
                    <a:pt x="3093466" y="40640"/>
                  </a:lnTo>
                  <a:lnTo>
                    <a:pt x="3093720" y="40640"/>
                  </a:lnTo>
                  <a:lnTo>
                    <a:pt x="3095625" y="32854"/>
                  </a:lnTo>
                  <a:lnTo>
                    <a:pt x="3098038" y="30492"/>
                  </a:lnTo>
                  <a:lnTo>
                    <a:pt x="3101213" y="30480"/>
                  </a:lnTo>
                  <a:lnTo>
                    <a:pt x="3101213" y="27520"/>
                  </a:lnTo>
                  <a:lnTo>
                    <a:pt x="3117469" y="11849"/>
                  </a:lnTo>
                  <a:lnTo>
                    <a:pt x="3119755" y="11849"/>
                  </a:lnTo>
                  <a:lnTo>
                    <a:pt x="3119755" y="9740"/>
                  </a:lnTo>
                  <a:lnTo>
                    <a:pt x="3121914" y="7620"/>
                  </a:lnTo>
                  <a:lnTo>
                    <a:pt x="3122422" y="7620"/>
                  </a:lnTo>
                  <a:lnTo>
                    <a:pt x="3122422" y="7200"/>
                  </a:lnTo>
                  <a:lnTo>
                    <a:pt x="3129915" y="0"/>
                  </a:lnTo>
                  <a:close/>
                </a:path>
              </a:pathLst>
            </a:custGeom>
            <a:solidFill>
              <a:srgbClr val="FAFB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54836" y="5782055"/>
              <a:ext cx="3189605" cy="42545"/>
            </a:xfrm>
            <a:custGeom>
              <a:avLst/>
              <a:gdLst/>
              <a:ahLst/>
              <a:cxnLst/>
              <a:rect l="l" t="t" r="r" b="b"/>
              <a:pathLst>
                <a:path w="3189604" h="42545">
                  <a:moveTo>
                    <a:pt x="103505" y="35610"/>
                  </a:moveTo>
                  <a:lnTo>
                    <a:pt x="99949" y="35610"/>
                  </a:lnTo>
                  <a:lnTo>
                    <a:pt x="99441" y="35191"/>
                  </a:lnTo>
                  <a:lnTo>
                    <a:pt x="99441" y="34772"/>
                  </a:lnTo>
                  <a:lnTo>
                    <a:pt x="99060" y="34772"/>
                  </a:lnTo>
                  <a:lnTo>
                    <a:pt x="81661" y="18288"/>
                  </a:lnTo>
                  <a:lnTo>
                    <a:pt x="80835" y="18288"/>
                  </a:lnTo>
                  <a:lnTo>
                    <a:pt x="61976" y="0"/>
                  </a:lnTo>
                  <a:lnTo>
                    <a:pt x="889" y="0"/>
                  </a:lnTo>
                  <a:lnTo>
                    <a:pt x="1016" y="4140"/>
                  </a:lnTo>
                  <a:lnTo>
                    <a:pt x="0" y="4140"/>
                  </a:lnTo>
                  <a:lnTo>
                    <a:pt x="3048" y="10350"/>
                  </a:lnTo>
                  <a:lnTo>
                    <a:pt x="7239" y="10350"/>
                  </a:lnTo>
                  <a:lnTo>
                    <a:pt x="7239" y="16560"/>
                  </a:lnTo>
                  <a:lnTo>
                    <a:pt x="9398" y="16560"/>
                  </a:lnTo>
                  <a:lnTo>
                    <a:pt x="9398" y="18288"/>
                  </a:lnTo>
                  <a:lnTo>
                    <a:pt x="7620" y="18288"/>
                  </a:lnTo>
                  <a:lnTo>
                    <a:pt x="7620" y="18618"/>
                  </a:lnTo>
                  <a:lnTo>
                    <a:pt x="9398" y="18618"/>
                  </a:lnTo>
                  <a:lnTo>
                    <a:pt x="13589" y="18630"/>
                  </a:lnTo>
                  <a:lnTo>
                    <a:pt x="13589" y="22771"/>
                  </a:lnTo>
                  <a:lnTo>
                    <a:pt x="13970" y="22771"/>
                  </a:lnTo>
                  <a:lnTo>
                    <a:pt x="13970" y="27038"/>
                  </a:lnTo>
                  <a:lnTo>
                    <a:pt x="20193" y="27038"/>
                  </a:lnTo>
                  <a:lnTo>
                    <a:pt x="20193" y="30391"/>
                  </a:lnTo>
                  <a:lnTo>
                    <a:pt x="22352" y="30391"/>
                  </a:lnTo>
                  <a:lnTo>
                    <a:pt x="22352" y="34429"/>
                  </a:lnTo>
                  <a:lnTo>
                    <a:pt x="24511" y="34429"/>
                  </a:lnTo>
                  <a:lnTo>
                    <a:pt x="24511" y="34772"/>
                  </a:lnTo>
                  <a:lnTo>
                    <a:pt x="20193" y="34772"/>
                  </a:lnTo>
                  <a:lnTo>
                    <a:pt x="20193" y="35610"/>
                  </a:lnTo>
                  <a:lnTo>
                    <a:pt x="26670" y="35610"/>
                  </a:lnTo>
                  <a:lnTo>
                    <a:pt x="27305" y="36449"/>
                  </a:lnTo>
                  <a:lnTo>
                    <a:pt x="29210" y="36449"/>
                  </a:lnTo>
                  <a:lnTo>
                    <a:pt x="29210" y="42341"/>
                  </a:lnTo>
                  <a:lnTo>
                    <a:pt x="103505" y="42341"/>
                  </a:lnTo>
                  <a:lnTo>
                    <a:pt x="103505" y="35610"/>
                  </a:lnTo>
                  <a:close/>
                </a:path>
                <a:path w="3189604" h="42545">
                  <a:moveTo>
                    <a:pt x="2116963" y="42506"/>
                  </a:moveTo>
                  <a:lnTo>
                    <a:pt x="2109851" y="35445"/>
                  </a:lnTo>
                  <a:lnTo>
                    <a:pt x="2103501" y="35445"/>
                  </a:lnTo>
                  <a:lnTo>
                    <a:pt x="2063496" y="18288"/>
                  </a:lnTo>
                  <a:lnTo>
                    <a:pt x="2061946" y="18288"/>
                  </a:lnTo>
                  <a:lnTo>
                    <a:pt x="2043938" y="10350"/>
                  </a:lnTo>
                  <a:lnTo>
                    <a:pt x="2041779" y="1727"/>
                  </a:lnTo>
                  <a:lnTo>
                    <a:pt x="2029206" y="1727"/>
                  </a:lnTo>
                  <a:lnTo>
                    <a:pt x="2028698" y="0"/>
                  </a:lnTo>
                  <a:lnTo>
                    <a:pt x="1253236" y="0"/>
                  </a:lnTo>
                  <a:lnTo>
                    <a:pt x="1244346" y="10350"/>
                  </a:lnTo>
                  <a:lnTo>
                    <a:pt x="1240155" y="10350"/>
                  </a:lnTo>
                  <a:lnTo>
                    <a:pt x="1232115" y="18618"/>
                  </a:lnTo>
                  <a:lnTo>
                    <a:pt x="1228090" y="18618"/>
                  </a:lnTo>
                  <a:lnTo>
                    <a:pt x="1227823" y="18973"/>
                  </a:lnTo>
                  <a:lnTo>
                    <a:pt x="1227582" y="18973"/>
                  </a:lnTo>
                  <a:lnTo>
                    <a:pt x="1224788" y="22771"/>
                  </a:lnTo>
                  <a:lnTo>
                    <a:pt x="1225016" y="22771"/>
                  </a:lnTo>
                  <a:lnTo>
                    <a:pt x="1221867" y="27038"/>
                  </a:lnTo>
                  <a:lnTo>
                    <a:pt x="1217676" y="27038"/>
                  </a:lnTo>
                  <a:lnTo>
                    <a:pt x="1213358" y="35445"/>
                  </a:lnTo>
                  <a:lnTo>
                    <a:pt x="1209167" y="35445"/>
                  </a:lnTo>
                  <a:lnTo>
                    <a:pt x="1203960" y="42506"/>
                  </a:lnTo>
                  <a:lnTo>
                    <a:pt x="2116963" y="42506"/>
                  </a:lnTo>
                  <a:close/>
                </a:path>
                <a:path w="3189604" h="42545">
                  <a:moveTo>
                    <a:pt x="3189351" y="4140"/>
                  </a:moveTo>
                  <a:lnTo>
                    <a:pt x="3188462" y="4140"/>
                  </a:lnTo>
                  <a:lnTo>
                    <a:pt x="3188462" y="0"/>
                  </a:lnTo>
                  <a:lnTo>
                    <a:pt x="3072765" y="0"/>
                  </a:lnTo>
                  <a:lnTo>
                    <a:pt x="3070606" y="1727"/>
                  </a:lnTo>
                  <a:lnTo>
                    <a:pt x="3066415" y="1727"/>
                  </a:lnTo>
                  <a:lnTo>
                    <a:pt x="3058033" y="10350"/>
                  </a:lnTo>
                  <a:lnTo>
                    <a:pt x="3053842" y="10350"/>
                  </a:lnTo>
                  <a:lnTo>
                    <a:pt x="3047746" y="18618"/>
                  </a:lnTo>
                  <a:lnTo>
                    <a:pt x="3044190" y="18618"/>
                  </a:lnTo>
                  <a:lnTo>
                    <a:pt x="3043910" y="18973"/>
                  </a:lnTo>
                  <a:lnTo>
                    <a:pt x="3043301" y="18973"/>
                  </a:lnTo>
                  <a:lnTo>
                    <a:pt x="3040507" y="22771"/>
                  </a:lnTo>
                  <a:lnTo>
                    <a:pt x="3041053" y="22771"/>
                  </a:lnTo>
                  <a:lnTo>
                    <a:pt x="3037840" y="27038"/>
                  </a:lnTo>
                  <a:lnTo>
                    <a:pt x="3033649" y="27038"/>
                  </a:lnTo>
                  <a:lnTo>
                    <a:pt x="3032760" y="28879"/>
                  </a:lnTo>
                  <a:lnTo>
                    <a:pt x="3031236" y="28879"/>
                  </a:lnTo>
                  <a:lnTo>
                    <a:pt x="3031236" y="31838"/>
                  </a:lnTo>
                  <a:lnTo>
                    <a:pt x="3029839" y="34772"/>
                  </a:lnTo>
                  <a:lnTo>
                    <a:pt x="3029585" y="34772"/>
                  </a:lnTo>
                  <a:lnTo>
                    <a:pt x="3029458" y="35445"/>
                  </a:lnTo>
                  <a:lnTo>
                    <a:pt x="3025267" y="35445"/>
                  </a:lnTo>
                  <a:lnTo>
                    <a:pt x="3025140" y="35610"/>
                  </a:lnTo>
                  <a:lnTo>
                    <a:pt x="3023489" y="35610"/>
                  </a:lnTo>
                  <a:lnTo>
                    <a:pt x="3023489" y="42341"/>
                  </a:lnTo>
                  <a:lnTo>
                    <a:pt x="3155823" y="42341"/>
                  </a:lnTo>
                  <a:lnTo>
                    <a:pt x="3155823" y="36449"/>
                  </a:lnTo>
                  <a:lnTo>
                    <a:pt x="3158490" y="36449"/>
                  </a:lnTo>
                  <a:lnTo>
                    <a:pt x="3159379" y="35610"/>
                  </a:lnTo>
                  <a:lnTo>
                    <a:pt x="3159760" y="35610"/>
                  </a:lnTo>
                  <a:lnTo>
                    <a:pt x="3159760" y="35191"/>
                  </a:lnTo>
                  <a:lnTo>
                    <a:pt x="3160268" y="34772"/>
                  </a:lnTo>
                  <a:lnTo>
                    <a:pt x="3163316" y="34772"/>
                  </a:lnTo>
                  <a:lnTo>
                    <a:pt x="3163316" y="31838"/>
                  </a:lnTo>
                  <a:lnTo>
                    <a:pt x="3164205" y="31038"/>
                  </a:lnTo>
                  <a:lnTo>
                    <a:pt x="3164205" y="30391"/>
                  </a:lnTo>
                  <a:lnTo>
                    <a:pt x="3164840" y="30391"/>
                  </a:lnTo>
                  <a:lnTo>
                    <a:pt x="3168396" y="27038"/>
                  </a:lnTo>
                  <a:lnTo>
                    <a:pt x="3170428" y="27038"/>
                  </a:lnTo>
                  <a:lnTo>
                    <a:pt x="3178937" y="18618"/>
                  </a:lnTo>
                  <a:lnTo>
                    <a:pt x="3178937" y="18288"/>
                  </a:lnTo>
                  <a:lnTo>
                    <a:pt x="3178124" y="18288"/>
                  </a:lnTo>
                  <a:lnTo>
                    <a:pt x="3180080" y="10350"/>
                  </a:lnTo>
                  <a:lnTo>
                    <a:pt x="3186303" y="10350"/>
                  </a:lnTo>
                  <a:lnTo>
                    <a:pt x="3189351" y="4140"/>
                  </a:lnTo>
                  <a:close/>
                </a:path>
              </a:pathLst>
            </a:custGeom>
            <a:solidFill>
              <a:srgbClr val="FAFB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42644" y="5765291"/>
              <a:ext cx="3214370" cy="21590"/>
            </a:xfrm>
            <a:custGeom>
              <a:avLst/>
              <a:gdLst/>
              <a:ahLst/>
              <a:cxnLst/>
              <a:rect l="l" t="t" r="r" b="b"/>
              <a:pathLst>
                <a:path w="3214370" h="21589">
                  <a:moveTo>
                    <a:pt x="77978" y="21259"/>
                  </a:moveTo>
                  <a:lnTo>
                    <a:pt x="54610" y="0"/>
                  </a:lnTo>
                  <a:lnTo>
                    <a:pt x="0" y="0"/>
                  </a:lnTo>
                  <a:lnTo>
                    <a:pt x="0" y="10947"/>
                  </a:lnTo>
                  <a:lnTo>
                    <a:pt x="6350" y="10947"/>
                  </a:lnTo>
                  <a:lnTo>
                    <a:pt x="8001" y="17386"/>
                  </a:lnTo>
                  <a:lnTo>
                    <a:pt x="10541" y="17386"/>
                  </a:lnTo>
                  <a:lnTo>
                    <a:pt x="10541" y="18999"/>
                  </a:lnTo>
                  <a:lnTo>
                    <a:pt x="11684" y="21259"/>
                  </a:lnTo>
                  <a:lnTo>
                    <a:pt x="77978" y="21259"/>
                  </a:lnTo>
                  <a:close/>
                </a:path>
                <a:path w="3214370" h="21589">
                  <a:moveTo>
                    <a:pt x="2054860" y="21259"/>
                  </a:moveTo>
                  <a:lnTo>
                    <a:pt x="2054225" y="18999"/>
                  </a:lnTo>
                  <a:lnTo>
                    <a:pt x="2041652" y="18999"/>
                  </a:lnTo>
                  <a:lnTo>
                    <a:pt x="2039493" y="10947"/>
                  </a:lnTo>
                  <a:lnTo>
                    <a:pt x="2028952" y="10947"/>
                  </a:lnTo>
                  <a:lnTo>
                    <a:pt x="2020570" y="2895"/>
                  </a:lnTo>
                  <a:lnTo>
                    <a:pt x="2014220" y="2895"/>
                  </a:lnTo>
                  <a:lnTo>
                    <a:pt x="2013458" y="0"/>
                  </a:lnTo>
                  <a:lnTo>
                    <a:pt x="1287907" y="0"/>
                  </a:lnTo>
                  <a:lnTo>
                    <a:pt x="1275461" y="10947"/>
                  </a:lnTo>
                  <a:lnTo>
                    <a:pt x="1271270" y="10947"/>
                  </a:lnTo>
                  <a:lnTo>
                    <a:pt x="1261872" y="21259"/>
                  </a:lnTo>
                  <a:lnTo>
                    <a:pt x="2054860" y="21259"/>
                  </a:lnTo>
                  <a:close/>
                </a:path>
                <a:path w="3214370" h="21589">
                  <a:moveTo>
                    <a:pt x="3213989" y="0"/>
                  </a:moveTo>
                  <a:lnTo>
                    <a:pt x="3106801" y="0"/>
                  </a:lnTo>
                  <a:lnTo>
                    <a:pt x="3098165" y="10947"/>
                  </a:lnTo>
                  <a:lnTo>
                    <a:pt x="3093974" y="10947"/>
                  </a:lnTo>
                  <a:lnTo>
                    <a:pt x="3083433" y="18999"/>
                  </a:lnTo>
                  <a:lnTo>
                    <a:pt x="3079242" y="18999"/>
                  </a:lnTo>
                  <a:lnTo>
                    <a:pt x="3076829" y="21259"/>
                  </a:lnTo>
                  <a:lnTo>
                    <a:pt x="3202178" y="21259"/>
                  </a:lnTo>
                  <a:lnTo>
                    <a:pt x="3203448" y="18999"/>
                  </a:lnTo>
                  <a:lnTo>
                    <a:pt x="3203448" y="17386"/>
                  </a:lnTo>
                  <a:lnTo>
                    <a:pt x="3205988" y="17386"/>
                  </a:lnTo>
                  <a:lnTo>
                    <a:pt x="3207639" y="10947"/>
                  </a:lnTo>
                  <a:lnTo>
                    <a:pt x="3211830" y="2895"/>
                  </a:lnTo>
                  <a:lnTo>
                    <a:pt x="3213989" y="2895"/>
                  </a:lnTo>
                  <a:lnTo>
                    <a:pt x="3213989" y="0"/>
                  </a:lnTo>
                  <a:close/>
                </a:path>
              </a:pathLst>
            </a:custGeom>
            <a:solidFill>
              <a:srgbClr val="FAFB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16736" y="5725667"/>
              <a:ext cx="3265804" cy="43180"/>
            </a:xfrm>
            <a:custGeom>
              <a:avLst/>
              <a:gdLst/>
              <a:ahLst/>
              <a:cxnLst/>
              <a:rect l="l" t="t" r="r" b="b"/>
              <a:pathLst>
                <a:path w="3265804" h="43179">
                  <a:moveTo>
                    <a:pt x="86106" y="42583"/>
                  </a:moveTo>
                  <a:lnTo>
                    <a:pt x="70612" y="27800"/>
                  </a:lnTo>
                  <a:lnTo>
                    <a:pt x="70612" y="24841"/>
                  </a:lnTo>
                  <a:lnTo>
                    <a:pt x="67564" y="24841"/>
                  </a:lnTo>
                  <a:lnTo>
                    <a:pt x="67310" y="24676"/>
                  </a:lnTo>
                  <a:lnTo>
                    <a:pt x="65278" y="24676"/>
                  </a:lnTo>
                  <a:lnTo>
                    <a:pt x="65278" y="16217"/>
                  </a:lnTo>
                  <a:lnTo>
                    <a:pt x="47752" y="0"/>
                  </a:lnTo>
                  <a:lnTo>
                    <a:pt x="0" y="0"/>
                  </a:lnTo>
                  <a:lnTo>
                    <a:pt x="0" y="7772"/>
                  </a:lnTo>
                  <a:lnTo>
                    <a:pt x="4191" y="7772"/>
                  </a:lnTo>
                  <a:lnTo>
                    <a:pt x="4191" y="12166"/>
                  </a:lnTo>
                  <a:lnTo>
                    <a:pt x="6350" y="12166"/>
                  </a:lnTo>
                  <a:lnTo>
                    <a:pt x="6350" y="16217"/>
                  </a:lnTo>
                  <a:lnTo>
                    <a:pt x="10541" y="16217"/>
                  </a:lnTo>
                  <a:lnTo>
                    <a:pt x="10541" y="24676"/>
                  </a:lnTo>
                  <a:lnTo>
                    <a:pt x="16891" y="24676"/>
                  </a:lnTo>
                  <a:lnTo>
                    <a:pt x="17272" y="26365"/>
                  </a:lnTo>
                  <a:lnTo>
                    <a:pt x="17653" y="26365"/>
                  </a:lnTo>
                  <a:lnTo>
                    <a:pt x="17653" y="30759"/>
                  </a:lnTo>
                  <a:lnTo>
                    <a:pt x="18288" y="30759"/>
                  </a:lnTo>
                  <a:lnTo>
                    <a:pt x="18923" y="33121"/>
                  </a:lnTo>
                  <a:lnTo>
                    <a:pt x="23114" y="33121"/>
                  </a:lnTo>
                  <a:lnTo>
                    <a:pt x="23114" y="41567"/>
                  </a:lnTo>
                  <a:lnTo>
                    <a:pt x="27305" y="41567"/>
                  </a:lnTo>
                  <a:lnTo>
                    <a:pt x="27305" y="42583"/>
                  </a:lnTo>
                  <a:lnTo>
                    <a:pt x="86106" y="42583"/>
                  </a:lnTo>
                  <a:close/>
                </a:path>
                <a:path w="3265804" h="43179">
                  <a:moveTo>
                    <a:pt x="2048129" y="42583"/>
                  </a:moveTo>
                  <a:lnTo>
                    <a:pt x="2047113" y="41567"/>
                  </a:lnTo>
                  <a:lnTo>
                    <a:pt x="2040890" y="41567"/>
                  </a:lnTo>
                  <a:lnTo>
                    <a:pt x="2038731" y="33121"/>
                  </a:lnTo>
                  <a:lnTo>
                    <a:pt x="2028190" y="33121"/>
                  </a:lnTo>
                  <a:lnTo>
                    <a:pt x="2026920" y="27787"/>
                  </a:lnTo>
                  <a:lnTo>
                    <a:pt x="2026920" y="24841"/>
                  </a:lnTo>
                  <a:lnTo>
                    <a:pt x="2026158" y="24841"/>
                  </a:lnTo>
                  <a:lnTo>
                    <a:pt x="2026158" y="24676"/>
                  </a:lnTo>
                  <a:lnTo>
                    <a:pt x="2015617" y="24676"/>
                  </a:lnTo>
                  <a:lnTo>
                    <a:pt x="2013458" y="16217"/>
                  </a:lnTo>
                  <a:lnTo>
                    <a:pt x="2000885" y="16217"/>
                  </a:lnTo>
                  <a:lnTo>
                    <a:pt x="1996681" y="7772"/>
                  </a:lnTo>
                  <a:lnTo>
                    <a:pt x="1992503" y="7772"/>
                  </a:lnTo>
                  <a:lnTo>
                    <a:pt x="1988566" y="0"/>
                  </a:lnTo>
                  <a:lnTo>
                    <a:pt x="1356360" y="0"/>
                  </a:lnTo>
                  <a:lnTo>
                    <a:pt x="1330452" y="24003"/>
                  </a:lnTo>
                  <a:lnTo>
                    <a:pt x="1329944" y="24003"/>
                  </a:lnTo>
                  <a:lnTo>
                    <a:pt x="1329944" y="24422"/>
                  </a:lnTo>
                  <a:lnTo>
                    <a:pt x="1329563" y="24841"/>
                  </a:lnTo>
                  <a:lnTo>
                    <a:pt x="1326388" y="24841"/>
                  </a:lnTo>
                  <a:lnTo>
                    <a:pt x="1326388" y="27800"/>
                  </a:lnTo>
                  <a:lnTo>
                    <a:pt x="1310386" y="42583"/>
                  </a:lnTo>
                  <a:lnTo>
                    <a:pt x="2048129" y="42583"/>
                  </a:lnTo>
                  <a:close/>
                </a:path>
                <a:path w="3265804" h="43179">
                  <a:moveTo>
                    <a:pt x="3265805" y="0"/>
                  </a:moveTo>
                  <a:lnTo>
                    <a:pt x="3174492" y="0"/>
                  </a:lnTo>
                  <a:lnTo>
                    <a:pt x="3170682" y="7772"/>
                  </a:lnTo>
                  <a:lnTo>
                    <a:pt x="3151759" y="24003"/>
                  </a:lnTo>
                  <a:lnTo>
                    <a:pt x="3149854" y="24003"/>
                  </a:lnTo>
                  <a:lnTo>
                    <a:pt x="3149854" y="25692"/>
                  </a:lnTo>
                  <a:lnTo>
                    <a:pt x="3149092" y="26365"/>
                  </a:lnTo>
                  <a:lnTo>
                    <a:pt x="3149854" y="26365"/>
                  </a:lnTo>
                  <a:lnTo>
                    <a:pt x="3149854" y="26530"/>
                  </a:lnTo>
                  <a:lnTo>
                    <a:pt x="3148330" y="26530"/>
                  </a:lnTo>
                  <a:lnTo>
                    <a:pt x="3148330" y="27381"/>
                  </a:lnTo>
                  <a:lnTo>
                    <a:pt x="3144901" y="27381"/>
                  </a:lnTo>
                  <a:lnTo>
                    <a:pt x="3144901" y="30416"/>
                  </a:lnTo>
                  <a:lnTo>
                    <a:pt x="3144393" y="30416"/>
                  </a:lnTo>
                  <a:lnTo>
                    <a:pt x="3141218" y="33121"/>
                  </a:lnTo>
                  <a:lnTo>
                    <a:pt x="3137027" y="33121"/>
                  </a:lnTo>
                  <a:lnTo>
                    <a:pt x="3129915" y="42583"/>
                  </a:lnTo>
                  <a:lnTo>
                    <a:pt x="3237484" y="42583"/>
                  </a:lnTo>
                  <a:lnTo>
                    <a:pt x="3237992" y="41567"/>
                  </a:lnTo>
                  <a:lnTo>
                    <a:pt x="3242183" y="41567"/>
                  </a:lnTo>
                  <a:lnTo>
                    <a:pt x="3244342" y="33121"/>
                  </a:lnTo>
                  <a:lnTo>
                    <a:pt x="3244850" y="32448"/>
                  </a:lnTo>
                  <a:lnTo>
                    <a:pt x="3246628" y="32448"/>
                  </a:lnTo>
                  <a:lnTo>
                    <a:pt x="3246628" y="30759"/>
                  </a:lnTo>
                  <a:lnTo>
                    <a:pt x="3247263" y="30759"/>
                  </a:lnTo>
                  <a:lnTo>
                    <a:pt x="3247263" y="27381"/>
                  </a:lnTo>
                  <a:lnTo>
                    <a:pt x="3248533" y="27381"/>
                  </a:lnTo>
                  <a:lnTo>
                    <a:pt x="3248533" y="26365"/>
                  </a:lnTo>
                  <a:lnTo>
                    <a:pt x="3249295" y="26365"/>
                  </a:lnTo>
                  <a:lnTo>
                    <a:pt x="3250565" y="24676"/>
                  </a:lnTo>
                  <a:lnTo>
                    <a:pt x="3252724" y="24676"/>
                  </a:lnTo>
                  <a:lnTo>
                    <a:pt x="3257169" y="16217"/>
                  </a:lnTo>
                  <a:lnTo>
                    <a:pt x="3256915" y="16217"/>
                  </a:lnTo>
                  <a:lnTo>
                    <a:pt x="3256915" y="12166"/>
                  </a:lnTo>
                  <a:lnTo>
                    <a:pt x="3259328" y="12166"/>
                  </a:lnTo>
                  <a:lnTo>
                    <a:pt x="3265805" y="0"/>
                  </a:lnTo>
                  <a:close/>
                </a:path>
              </a:pathLst>
            </a:custGeom>
            <a:solidFill>
              <a:srgbClr val="FAFB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06068" y="5708903"/>
              <a:ext cx="3284220" cy="21590"/>
            </a:xfrm>
            <a:custGeom>
              <a:avLst/>
              <a:gdLst/>
              <a:ahLst/>
              <a:cxnLst/>
              <a:rect l="l" t="t" r="r" b="b"/>
              <a:pathLst>
                <a:path w="3284220" h="21589">
                  <a:moveTo>
                    <a:pt x="62611" y="21259"/>
                  </a:moveTo>
                  <a:lnTo>
                    <a:pt x="48387" y="8699"/>
                  </a:lnTo>
                  <a:lnTo>
                    <a:pt x="46228" y="8699"/>
                  </a:lnTo>
                  <a:lnTo>
                    <a:pt x="39497" y="0"/>
                  </a:lnTo>
                  <a:lnTo>
                    <a:pt x="0" y="0"/>
                  </a:lnTo>
                  <a:lnTo>
                    <a:pt x="0" y="8699"/>
                  </a:lnTo>
                  <a:lnTo>
                    <a:pt x="4191" y="8699"/>
                  </a:lnTo>
                  <a:lnTo>
                    <a:pt x="4191" y="15455"/>
                  </a:lnTo>
                  <a:lnTo>
                    <a:pt x="8382" y="15455"/>
                  </a:lnTo>
                  <a:lnTo>
                    <a:pt x="8382" y="16751"/>
                  </a:lnTo>
                  <a:lnTo>
                    <a:pt x="10541" y="16751"/>
                  </a:lnTo>
                  <a:lnTo>
                    <a:pt x="10541" y="21259"/>
                  </a:lnTo>
                  <a:lnTo>
                    <a:pt x="62611" y="21259"/>
                  </a:lnTo>
                  <a:close/>
                </a:path>
                <a:path w="3284220" h="21589">
                  <a:moveTo>
                    <a:pt x="1999742" y="16903"/>
                  </a:moveTo>
                  <a:lnTo>
                    <a:pt x="1998726" y="16903"/>
                  </a:lnTo>
                  <a:lnTo>
                    <a:pt x="1998726" y="16751"/>
                  </a:lnTo>
                  <a:lnTo>
                    <a:pt x="1990217" y="16751"/>
                  </a:lnTo>
                  <a:lnTo>
                    <a:pt x="1989950" y="16090"/>
                  </a:lnTo>
                  <a:lnTo>
                    <a:pt x="1989950" y="15303"/>
                  </a:lnTo>
                  <a:lnTo>
                    <a:pt x="1989455" y="15303"/>
                  </a:lnTo>
                  <a:lnTo>
                    <a:pt x="1986026" y="8699"/>
                  </a:lnTo>
                  <a:lnTo>
                    <a:pt x="1979676" y="8699"/>
                  </a:lnTo>
                  <a:lnTo>
                    <a:pt x="1975485" y="647"/>
                  </a:lnTo>
                  <a:lnTo>
                    <a:pt x="1969249" y="647"/>
                  </a:lnTo>
                  <a:lnTo>
                    <a:pt x="1968881" y="0"/>
                  </a:lnTo>
                  <a:lnTo>
                    <a:pt x="1382903" y="0"/>
                  </a:lnTo>
                  <a:lnTo>
                    <a:pt x="1382268" y="647"/>
                  </a:lnTo>
                  <a:lnTo>
                    <a:pt x="1380109" y="647"/>
                  </a:lnTo>
                  <a:lnTo>
                    <a:pt x="1369568" y="8699"/>
                  </a:lnTo>
                  <a:lnTo>
                    <a:pt x="1367917" y="15303"/>
                  </a:lnTo>
                  <a:lnTo>
                    <a:pt x="1367663" y="15303"/>
                  </a:lnTo>
                  <a:lnTo>
                    <a:pt x="1367536" y="16751"/>
                  </a:lnTo>
                  <a:lnTo>
                    <a:pt x="1367282" y="16903"/>
                  </a:lnTo>
                  <a:lnTo>
                    <a:pt x="1364996" y="16903"/>
                  </a:lnTo>
                  <a:lnTo>
                    <a:pt x="1364996" y="20929"/>
                  </a:lnTo>
                  <a:lnTo>
                    <a:pt x="1999742" y="20929"/>
                  </a:lnTo>
                  <a:lnTo>
                    <a:pt x="1999742" y="16903"/>
                  </a:lnTo>
                  <a:close/>
                </a:path>
                <a:path w="3284220" h="21589">
                  <a:moveTo>
                    <a:pt x="3283839" y="3860"/>
                  </a:moveTo>
                  <a:lnTo>
                    <a:pt x="3282061" y="3860"/>
                  </a:lnTo>
                  <a:lnTo>
                    <a:pt x="3282061" y="0"/>
                  </a:lnTo>
                  <a:lnTo>
                    <a:pt x="3207131" y="0"/>
                  </a:lnTo>
                  <a:lnTo>
                    <a:pt x="3187192" y="15303"/>
                  </a:lnTo>
                  <a:lnTo>
                    <a:pt x="3186049" y="15303"/>
                  </a:lnTo>
                  <a:lnTo>
                    <a:pt x="3186049" y="16103"/>
                  </a:lnTo>
                  <a:lnTo>
                    <a:pt x="3185160" y="16903"/>
                  </a:lnTo>
                  <a:lnTo>
                    <a:pt x="3184144" y="16903"/>
                  </a:lnTo>
                  <a:lnTo>
                    <a:pt x="3184144" y="20929"/>
                  </a:lnTo>
                  <a:lnTo>
                    <a:pt x="3273552" y="20929"/>
                  </a:lnTo>
                  <a:lnTo>
                    <a:pt x="3273552" y="17386"/>
                  </a:lnTo>
                  <a:lnTo>
                    <a:pt x="3275711" y="17386"/>
                  </a:lnTo>
                  <a:lnTo>
                    <a:pt x="3275711" y="15455"/>
                  </a:lnTo>
                  <a:lnTo>
                    <a:pt x="3277362" y="15455"/>
                  </a:lnTo>
                  <a:lnTo>
                    <a:pt x="3283839" y="3860"/>
                  </a:lnTo>
                  <a:close/>
                </a:path>
              </a:pathLst>
            </a:custGeom>
            <a:solidFill>
              <a:srgbClr val="FAFB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95400" y="5690615"/>
              <a:ext cx="3303904" cy="21590"/>
            </a:xfrm>
            <a:custGeom>
              <a:avLst/>
              <a:gdLst/>
              <a:ahLst/>
              <a:cxnLst/>
              <a:rect l="l" t="t" r="r" b="b"/>
              <a:pathLst>
                <a:path w="3303904" h="21589">
                  <a:moveTo>
                    <a:pt x="51816" y="18173"/>
                  </a:moveTo>
                  <a:lnTo>
                    <a:pt x="49657" y="18173"/>
                  </a:lnTo>
                  <a:lnTo>
                    <a:pt x="49657" y="17386"/>
                  </a:lnTo>
                  <a:lnTo>
                    <a:pt x="50038" y="17386"/>
                  </a:lnTo>
                  <a:lnTo>
                    <a:pt x="49657" y="16992"/>
                  </a:lnTo>
                  <a:lnTo>
                    <a:pt x="49657" y="15798"/>
                  </a:lnTo>
                  <a:lnTo>
                    <a:pt x="48768" y="15798"/>
                  </a:lnTo>
                  <a:lnTo>
                    <a:pt x="39624" y="4356"/>
                  </a:lnTo>
                  <a:lnTo>
                    <a:pt x="39624" y="2374"/>
                  </a:lnTo>
                  <a:lnTo>
                    <a:pt x="34798" y="2374"/>
                  </a:lnTo>
                  <a:lnTo>
                    <a:pt x="34798" y="0"/>
                  </a:lnTo>
                  <a:lnTo>
                    <a:pt x="0" y="0"/>
                  </a:lnTo>
                  <a:lnTo>
                    <a:pt x="0" y="10109"/>
                  </a:lnTo>
                  <a:lnTo>
                    <a:pt x="6350" y="10109"/>
                  </a:lnTo>
                  <a:lnTo>
                    <a:pt x="6350" y="17386"/>
                  </a:lnTo>
                  <a:lnTo>
                    <a:pt x="8382" y="17386"/>
                  </a:lnTo>
                  <a:lnTo>
                    <a:pt x="8382" y="18173"/>
                  </a:lnTo>
                  <a:lnTo>
                    <a:pt x="10541" y="18173"/>
                  </a:lnTo>
                  <a:lnTo>
                    <a:pt x="10541" y="21336"/>
                  </a:lnTo>
                  <a:lnTo>
                    <a:pt x="51816" y="21336"/>
                  </a:lnTo>
                  <a:lnTo>
                    <a:pt x="51816" y="18173"/>
                  </a:lnTo>
                  <a:close/>
                </a:path>
                <a:path w="3303904" h="21589">
                  <a:moveTo>
                    <a:pt x="1987550" y="21183"/>
                  </a:moveTo>
                  <a:lnTo>
                    <a:pt x="1985899" y="18021"/>
                  </a:lnTo>
                  <a:lnTo>
                    <a:pt x="1979549" y="18021"/>
                  </a:lnTo>
                  <a:lnTo>
                    <a:pt x="1975358" y="10109"/>
                  </a:lnTo>
                  <a:lnTo>
                    <a:pt x="1964804" y="2209"/>
                  </a:lnTo>
                  <a:lnTo>
                    <a:pt x="1960626" y="2209"/>
                  </a:lnTo>
                  <a:lnTo>
                    <a:pt x="1958848" y="317"/>
                  </a:lnTo>
                  <a:lnTo>
                    <a:pt x="1409954" y="317"/>
                  </a:lnTo>
                  <a:lnTo>
                    <a:pt x="1409446" y="2209"/>
                  </a:lnTo>
                  <a:lnTo>
                    <a:pt x="1403096" y="2209"/>
                  </a:lnTo>
                  <a:lnTo>
                    <a:pt x="1401064" y="10109"/>
                  </a:lnTo>
                  <a:lnTo>
                    <a:pt x="1392555" y="18021"/>
                  </a:lnTo>
                  <a:lnTo>
                    <a:pt x="1390523" y="18021"/>
                  </a:lnTo>
                  <a:lnTo>
                    <a:pt x="1386332" y="21183"/>
                  </a:lnTo>
                  <a:lnTo>
                    <a:pt x="1987550" y="21183"/>
                  </a:lnTo>
                  <a:close/>
                </a:path>
                <a:path w="3303904" h="21589">
                  <a:moveTo>
                    <a:pt x="3303778" y="4114"/>
                  </a:moveTo>
                  <a:lnTo>
                    <a:pt x="3302635" y="4114"/>
                  </a:lnTo>
                  <a:lnTo>
                    <a:pt x="3302762" y="0"/>
                  </a:lnTo>
                  <a:lnTo>
                    <a:pt x="3230372" y="0"/>
                  </a:lnTo>
                  <a:lnTo>
                    <a:pt x="3230372" y="2374"/>
                  </a:lnTo>
                  <a:lnTo>
                    <a:pt x="3228467" y="2374"/>
                  </a:lnTo>
                  <a:lnTo>
                    <a:pt x="3228467" y="4343"/>
                  </a:lnTo>
                  <a:lnTo>
                    <a:pt x="3226943" y="10109"/>
                  </a:lnTo>
                  <a:lnTo>
                    <a:pt x="3224657" y="11849"/>
                  </a:lnTo>
                  <a:lnTo>
                    <a:pt x="3221482" y="11849"/>
                  </a:lnTo>
                  <a:lnTo>
                    <a:pt x="3221482" y="14236"/>
                  </a:lnTo>
                  <a:lnTo>
                    <a:pt x="3219831" y="15494"/>
                  </a:lnTo>
                  <a:lnTo>
                    <a:pt x="3221482" y="15494"/>
                  </a:lnTo>
                  <a:lnTo>
                    <a:pt x="3221482" y="15798"/>
                  </a:lnTo>
                  <a:lnTo>
                    <a:pt x="3216275" y="15798"/>
                  </a:lnTo>
                  <a:lnTo>
                    <a:pt x="3216275" y="20548"/>
                  </a:lnTo>
                  <a:lnTo>
                    <a:pt x="3212592" y="20548"/>
                  </a:lnTo>
                  <a:lnTo>
                    <a:pt x="3212592" y="21336"/>
                  </a:lnTo>
                  <a:lnTo>
                    <a:pt x="3294126" y="21336"/>
                  </a:lnTo>
                  <a:lnTo>
                    <a:pt x="3294126" y="20548"/>
                  </a:lnTo>
                  <a:lnTo>
                    <a:pt x="3294253" y="20548"/>
                  </a:lnTo>
                  <a:lnTo>
                    <a:pt x="3294253" y="17386"/>
                  </a:lnTo>
                  <a:lnTo>
                    <a:pt x="3296412" y="17386"/>
                  </a:lnTo>
                  <a:lnTo>
                    <a:pt x="3296412" y="15494"/>
                  </a:lnTo>
                  <a:lnTo>
                    <a:pt x="3297301" y="15494"/>
                  </a:lnTo>
                  <a:lnTo>
                    <a:pt x="3302508" y="6324"/>
                  </a:lnTo>
                  <a:lnTo>
                    <a:pt x="3302635" y="6324"/>
                  </a:lnTo>
                  <a:lnTo>
                    <a:pt x="3302635" y="5981"/>
                  </a:lnTo>
                  <a:lnTo>
                    <a:pt x="3303778" y="4114"/>
                  </a:lnTo>
                  <a:close/>
                </a:path>
              </a:pathLst>
            </a:custGeom>
            <a:solidFill>
              <a:srgbClr val="FAFB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72540" y="5652515"/>
              <a:ext cx="3343275" cy="41275"/>
            </a:xfrm>
            <a:custGeom>
              <a:avLst/>
              <a:gdLst/>
              <a:ahLst/>
              <a:cxnLst/>
              <a:rect l="l" t="t" r="r" b="b"/>
              <a:pathLst>
                <a:path w="3343275" h="41275">
                  <a:moveTo>
                    <a:pt x="62484" y="41071"/>
                  </a:moveTo>
                  <a:lnTo>
                    <a:pt x="60960" y="39116"/>
                  </a:lnTo>
                  <a:lnTo>
                    <a:pt x="58928" y="39116"/>
                  </a:lnTo>
                  <a:lnTo>
                    <a:pt x="55372" y="35204"/>
                  </a:lnTo>
                  <a:lnTo>
                    <a:pt x="54229" y="33985"/>
                  </a:lnTo>
                  <a:lnTo>
                    <a:pt x="54229" y="31127"/>
                  </a:lnTo>
                  <a:lnTo>
                    <a:pt x="51689" y="31127"/>
                  </a:lnTo>
                  <a:lnTo>
                    <a:pt x="50927" y="30314"/>
                  </a:lnTo>
                  <a:lnTo>
                    <a:pt x="50927" y="29502"/>
                  </a:lnTo>
                  <a:lnTo>
                    <a:pt x="50165" y="29502"/>
                  </a:lnTo>
                  <a:lnTo>
                    <a:pt x="50038" y="29337"/>
                  </a:lnTo>
                  <a:lnTo>
                    <a:pt x="46482" y="25425"/>
                  </a:lnTo>
                  <a:lnTo>
                    <a:pt x="45466" y="24206"/>
                  </a:lnTo>
                  <a:lnTo>
                    <a:pt x="45466" y="22974"/>
                  </a:lnTo>
                  <a:lnTo>
                    <a:pt x="44323" y="22974"/>
                  </a:lnTo>
                  <a:lnTo>
                    <a:pt x="44196" y="22809"/>
                  </a:lnTo>
                  <a:lnTo>
                    <a:pt x="42037" y="22809"/>
                  </a:lnTo>
                  <a:lnTo>
                    <a:pt x="40894" y="21348"/>
                  </a:lnTo>
                  <a:lnTo>
                    <a:pt x="40894" y="19723"/>
                  </a:lnTo>
                  <a:lnTo>
                    <a:pt x="39624" y="19723"/>
                  </a:lnTo>
                  <a:lnTo>
                    <a:pt x="37719" y="17284"/>
                  </a:lnTo>
                  <a:lnTo>
                    <a:pt x="37719" y="14833"/>
                  </a:lnTo>
                  <a:lnTo>
                    <a:pt x="35814" y="14833"/>
                  </a:lnTo>
                  <a:lnTo>
                    <a:pt x="35052" y="13690"/>
                  </a:lnTo>
                  <a:lnTo>
                    <a:pt x="34671" y="13208"/>
                  </a:lnTo>
                  <a:lnTo>
                    <a:pt x="34671" y="11569"/>
                  </a:lnTo>
                  <a:lnTo>
                    <a:pt x="33401" y="11569"/>
                  </a:lnTo>
                  <a:lnTo>
                    <a:pt x="31496" y="9131"/>
                  </a:lnTo>
                  <a:lnTo>
                    <a:pt x="31496" y="6680"/>
                  </a:lnTo>
                  <a:lnTo>
                    <a:pt x="29591" y="6680"/>
                  </a:lnTo>
                  <a:lnTo>
                    <a:pt x="29464" y="6515"/>
                  </a:lnTo>
                  <a:lnTo>
                    <a:pt x="27305" y="6515"/>
                  </a:lnTo>
                  <a:lnTo>
                    <a:pt x="27051" y="6273"/>
                  </a:lnTo>
                  <a:lnTo>
                    <a:pt x="27051" y="5867"/>
                  </a:lnTo>
                  <a:lnTo>
                    <a:pt x="26543" y="5867"/>
                  </a:lnTo>
                  <a:lnTo>
                    <a:pt x="18923" y="0"/>
                  </a:lnTo>
                  <a:lnTo>
                    <a:pt x="0" y="0"/>
                  </a:lnTo>
                  <a:lnTo>
                    <a:pt x="0" y="6515"/>
                  </a:lnTo>
                  <a:lnTo>
                    <a:pt x="4191" y="6515"/>
                  </a:lnTo>
                  <a:lnTo>
                    <a:pt x="4191" y="14833"/>
                  </a:lnTo>
                  <a:lnTo>
                    <a:pt x="8382" y="14833"/>
                  </a:lnTo>
                  <a:lnTo>
                    <a:pt x="8382" y="22809"/>
                  </a:lnTo>
                  <a:lnTo>
                    <a:pt x="12573" y="22809"/>
                  </a:lnTo>
                  <a:lnTo>
                    <a:pt x="12573" y="31127"/>
                  </a:lnTo>
                  <a:lnTo>
                    <a:pt x="16764" y="31127"/>
                  </a:lnTo>
                  <a:lnTo>
                    <a:pt x="16764" y="36830"/>
                  </a:lnTo>
                  <a:lnTo>
                    <a:pt x="21082" y="36830"/>
                  </a:lnTo>
                  <a:lnTo>
                    <a:pt x="21082" y="39116"/>
                  </a:lnTo>
                  <a:lnTo>
                    <a:pt x="23114" y="39116"/>
                  </a:lnTo>
                  <a:lnTo>
                    <a:pt x="23114" y="41071"/>
                  </a:lnTo>
                  <a:lnTo>
                    <a:pt x="62484" y="41071"/>
                  </a:lnTo>
                  <a:close/>
                </a:path>
                <a:path w="3343275" h="41275">
                  <a:moveTo>
                    <a:pt x="1990077" y="41071"/>
                  </a:moveTo>
                  <a:lnTo>
                    <a:pt x="1987550" y="39116"/>
                  </a:lnTo>
                  <a:lnTo>
                    <a:pt x="1983359" y="39116"/>
                  </a:lnTo>
                  <a:lnTo>
                    <a:pt x="1979790" y="35204"/>
                  </a:lnTo>
                  <a:lnTo>
                    <a:pt x="1978660" y="33985"/>
                  </a:lnTo>
                  <a:lnTo>
                    <a:pt x="1978660" y="31127"/>
                  </a:lnTo>
                  <a:lnTo>
                    <a:pt x="1976120" y="31127"/>
                  </a:lnTo>
                  <a:lnTo>
                    <a:pt x="1975358" y="30314"/>
                  </a:lnTo>
                  <a:lnTo>
                    <a:pt x="1975358" y="29502"/>
                  </a:lnTo>
                  <a:lnTo>
                    <a:pt x="1974596" y="29502"/>
                  </a:lnTo>
                  <a:lnTo>
                    <a:pt x="1974469" y="29337"/>
                  </a:lnTo>
                  <a:lnTo>
                    <a:pt x="1969135" y="23469"/>
                  </a:lnTo>
                  <a:lnTo>
                    <a:pt x="1968627" y="22809"/>
                  </a:lnTo>
                  <a:lnTo>
                    <a:pt x="1964436" y="22809"/>
                  </a:lnTo>
                  <a:lnTo>
                    <a:pt x="1961007" y="19558"/>
                  </a:lnTo>
                  <a:lnTo>
                    <a:pt x="1958721" y="17284"/>
                  </a:lnTo>
                  <a:lnTo>
                    <a:pt x="1958721" y="14833"/>
                  </a:lnTo>
                  <a:lnTo>
                    <a:pt x="1956181" y="14833"/>
                  </a:lnTo>
                  <a:lnTo>
                    <a:pt x="1954911" y="13690"/>
                  </a:lnTo>
                  <a:lnTo>
                    <a:pt x="1954403" y="13208"/>
                  </a:lnTo>
                  <a:lnTo>
                    <a:pt x="1954403" y="11569"/>
                  </a:lnTo>
                  <a:lnTo>
                    <a:pt x="1952752" y="11569"/>
                  </a:lnTo>
                  <a:lnTo>
                    <a:pt x="1950212" y="9131"/>
                  </a:lnTo>
                  <a:lnTo>
                    <a:pt x="1950212" y="6680"/>
                  </a:lnTo>
                  <a:lnTo>
                    <a:pt x="1947672" y="6680"/>
                  </a:lnTo>
                  <a:lnTo>
                    <a:pt x="1947291" y="6286"/>
                  </a:lnTo>
                  <a:lnTo>
                    <a:pt x="1947291" y="5867"/>
                  </a:lnTo>
                  <a:lnTo>
                    <a:pt x="1946910" y="5867"/>
                  </a:lnTo>
                  <a:lnTo>
                    <a:pt x="1940814" y="0"/>
                  </a:lnTo>
                  <a:lnTo>
                    <a:pt x="1457071" y="0"/>
                  </a:lnTo>
                  <a:lnTo>
                    <a:pt x="1455547" y="5867"/>
                  </a:lnTo>
                  <a:lnTo>
                    <a:pt x="1455420" y="5867"/>
                  </a:lnTo>
                  <a:lnTo>
                    <a:pt x="1455420" y="6515"/>
                  </a:lnTo>
                  <a:lnTo>
                    <a:pt x="1453261" y="6515"/>
                  </a:lnTo>
                  <a:lnTo>
                    <a:pt x="1453261" y="6680"/>
                  </a:lnTo>
                  <a:lnTo>
                    <a:pt x="1452626" y="6680"/>
                  </a:lnTo>
                  <a:lnTo>
                    <a:pt x="1452613" y="9131"/>
                  </a:lnTo>
                  <a:lnTo>
                    <a:pt x="1451991" y="11569"/>
                  </a:lnTo>
                  <a:lnTo>
                    <a:pt x="1451610" y="11569"/>
                  </a:lnTo>
                  <a:lnTo>
                    <a:pt x="1451483" y="13690"/>
                  </a:lnTo>
                  <a:lnTo>
                    <a:pt x="1451229" y="14668"/>
                  </a:lnTo>
                  <a:lnTo>
                    <a:pt x="1447038" y="14668"/>
                  </a:lnTo>
                  <a:lnTo>
                    <a:pt x="1446911" y="14833"/>
                  </a:lnTo>
                  <a:lnTo>
                    <a:pt x="1446276" y="14833"/>
                  </a:lnTo>
                  <a:lnTo>
                    <a:pt x="1446276" y="17284"/>
                  </a:lnTo>
                  <a:lnTo>
                    <a:pt x="1445768" y="19558"/>
                  </a:lnTo>
                  <a:lnTo>
                    <a:pt x="1444879" y="22809"/>
                  </a:lnTo>
                  <a:lnTo>
                    <a:pt x="1440688" y="22809"/>
                  </a:lnTo>
                  <a:lnTo>
                    <a:pt x="1440561" y="23469"/>
                  </a:lnTo>
                  <a:lnTo>
                    <a:pt x="1439037" y="29337"/>
                  </a:lnTo>
                  <a:lnTo>
                    <a:pt x="1438910" y="29502"/>
                  </a:lnTo>
                  <a:lnTo>
                    <a:pt x="1438783" y="29502"/>
                  </a:lnTo>
                  <a:lnTo>
                    <a:pt x="1438783" y="30314"/>
                  </a:lnTo>
                  <a:lnTo>
                    <a:pt x="1438529" y="30962"/>
                  </a:lnTo>
                  <a:lnTo>
                    <a:pt x="1434338" y="30962"/>
                  </a:lnTo>
                  <a:lnTo>
                    <a:pt x="1434338" y="31127"/>
                  </a:lnTo>
                  <a:lnTo>
                    <a:pt x="1433576" y="31127"/>
                  </a:lnTo>
                  <a:lnTo>
                    <a:pt x="1433576" y="33985"/>
                  </a:lnTo>
                  <a:lnTo>
                    <a:pt x="1433322" y="35204"/>
                  </a:lnTo>
                  <a:lnTo>
                    <a:pt x="1432306" y="39116"/>
                  </a:lnTo>
                  <a:lnTo>
                    <a:pt x="1425956" y="39116"/>
                  </a:lnTo>
                  <a:lnTo>
                    <a:pt x="1425448" y="41071"/>
                  </a:lnTo>
                  <a:lnTo>
                    <a:pt x="1990077" y="41071"/>
                  </a:lnTo>
                  <a:close/>
                </a:path>
                <a:path w="3343275" h="41275">
                  <a:moveTo>
                    <a:pt x="3343275" y="0"/>
                  </a:moveTo>
                  <a:lnTo>
                    <a:pt x="3289808" y="0"/>
                  </a:lnTo>
                  <a:lnTo>
                    <a:pt x="3283712" y="5867"/>
                  </a:lnTo>
                  <a:lnTo>
                    <a:pt x="3283331" y="5867"/>
                  </a:lnTo>
                  <a:lnTo>
                    <a:pt x="3283331" y="6286"/>
                  </a:lnTo>
                  <a:lnTo>
                    <a:pt x="3283077" y="6515"/>
                  </a:lnTo>
                  <a:lnTo>
                    <a:pt x="3283077" y="6680"/>
                  </a:lnTo>
                  <a:lnTo>
                    <a:pt x="3282442" y="6680"/>
                  </a:lnTo>
                  <a:lnTo>
                    <a:pt x="3282429" y="9118"/>
                  </a:lnTo>
                  <a:lnTo>
                    <a:pt x="3281807" y="11569"/>
                  </a:lnTo>
                  <a:lnTo>
                    <a:pt x="3281426" y="11569"/>
                  </a:lnTo>
                  <a:lnTo>
                    <a:pt x="3281299" y="13690"/>
                  </a:lnTo>
                  <a:lnTo>
                    <a:pt x="3281045" y="14668"/>
                  </a:lnTo>
                  <a:lnTo>
                    <a:pt x="3280791" y="14833"/>
                  </a:lnTo>
                  <a:lnTo>
                    <a:pt x="3277870" y="14833"/>
                  </a:lnTo>
                  <a:lnTo>
                    <a:pt x="3277870" y="17284"/>
                  </a:lnTo>
                  <a:lnTo>
                    <a:pt x="3274949" y="19723"/>
                  </a:lnTo>
                  <a:lnTo>
                    <a:pt x="3272917" y="19723"/>
                  </a:lnTo>
                  <a:lnTo>
                    <a:pt x="3272917" y="21361"/>
                  </a:lnTo>
                  <a:lnTo>
                    <a:pt x="3271012" y="22974"/>
                  </a:lnTo>
                  <a:lnTo>
                    <a:pt x="3269488" y="22974"/>
                  </a:lnTo>
                  <a:lnTo>
                    <a:pt x="3269488" y="23787"/>
                  </a:lnTo>
                  <a:lnTo>
                    <a:pt x="3268091" y="23787"/>
                  </a:lnTo>
                  <a:lnTo>
                    <a:pt x="3268091" y="25425"/>
                  </a:lnTo>
                  <a:lnTo>
                    <a:pt x="3266059" y="27051"/>
                  </a:lnTo>
                  <a:lnTo>
                    <a:pt x="3264662" y="27051"/>
                  </a:lnTo>
                  <a:lnTo>
                    <a:pt x="3264662" y="28282"/>
                  </a:lnTo>
                  <a:lnTo>
                    <a:pt x="3263138" y="29502"/>
                  </a:lnTo>
                  <a:lnTo>
                    <a:pt x="3262122" y="29502"/>
                  </a:lnTo>
                  <a:lnTo>
                    <a:pt x="3262122" y="30314"/>
                  </a:lnTo>
                  <a:lnTo>
                    <a:pt x="3261106" y="31127"/>
                  </a:lnTo>
                  <a:lnTo>
                    <a:pt x="3257677" y="31127"/>
                  </a:lnTo>
                  <a:lnTo>
                    <a:pt x="3257677" y="33985"/>
                  </a:lnTo>
                  <a:lnTo>
                    <a:pt x="3256280" y="35204"/>
                  </a:lnTo>
                  <a:lnTo>
                    <a:pt x="3253867" y="35204"/>
                  </a:lnTo>
                  <a:lnTo>
                    <a:pt x="3253867" y="39268"/>
                  </a:lnTo>
                  <a:lnTo>
                    <a:pt x="3251327" y="39268"/>
                  </a:lnTo>
                  <a:lnTo>
                    <a:pt x="3251327" y="40906"/>
                  </a:lnTo>
                  <a:lnTo>
                    <a:pt x="3325114" y="40906"/>
                  </a:lnTo>
                  <a:lnTo>
                    <a:pt x="3325114" y="36830"/>
                  </a:lnTo>
                  <a:lnTo>
                    <a:pt x="3328543" y="36830"/>
                  </a:lnTo>
                  <a:lnTo>
                    <a:pt x="3328543" y="33985"/>
                  </a:lnTo>
                  <a:lnTo>
                    <a:pt x="3329305" y="31127"/>
                  </a:lnTo>
                  <a:lnTo>
                    <a:pt x="3329686" y="31127"/>
                  </a:lnTo>
                  <a:lnTo>
                    <a:pt x="3329686" y="30314"/>
                  </a:lnTo>
                  <a:lnTo>
                    <a:pt x="3330067" y="29502"/>
                  </a:lnTo>
                  <a:lnTo>
                    <a:pt x="3330702" y="29502"/>
                  </a:lnTo>
                  <a:lnTo>
                    <a:pt x="3330702" y="28282"/>
                  </a:lnTo>
                  <a:lnTo>
                    <a:pt x="3331337" y="27051"/>
                  </a:lnTo>
                  <a:lnTo>
                    <a:pt x="3331464" y="27051"/>
                  </a:lnTo>
                  <a:lnTo>
                    <a:pt x="3331464" y="26898"/>
                  </a:lnTo>
                  <a:lnTo>
                    <a:pt x="3332226" y="25425"/>
                  </a:lnTo>
                  <a:lnTo>
                    <a:pt x="3332861" y="25425"/>
                  </a:lnTo>
                  <a:lnTo>
                    <a:pt x="3332861" y="23469"/>
                  </a:lnTo>
                  <a:lnTo>
                    <a:pt x="3333242" y="23469"/>
                  </a:lnTo>
                  <a:lnTo>
                    <a:pt x="3333496" y="22974"/>
                  </a:lnTo>
                  <a:lnTo>
                    <a:pt x="3333623" y="22974"/>
                  </a:lnTo>
                  <a:lnTo>
                    <a:pt x="3333623" y="22809"/>
                  </a:lnTo>
                  <a:lnTo>
                    <a:pt x="3335147" y="19723"/>
                  </a:lnTo>
                  <a:lnTo>
                    <a:pt x="3336417" y="19723"/>
                  </a:lnTo>
                  <a:lnTo>
                    <a:pt x="3336417" y="17284"/>
                  </a:lnTo>
                  <a:lnTo>
                    <a:pt x="3337687" y="14833"/>
                  </a:lnTo>
                  <a:lnTo>
                    <a:pt x="3338195" y="14833"/>
                  </a:lnTo>
                  <a:lnTo>
                    <a:pt x="3338195" y="13182"/>
                  </a:lnTo>
                  <a:lnTo>
                    <a:pt x="3338576" y="11569"/>
                  </a:lnTo>
                  <a:lnTo>
                    <a:pt x="3339211" y="11569"/>
                  </a:lnTo>
                  <a:lnTo>
                    <a:pt x="3339211" y="9105"/>
                  </a:lnTo>
                  <a:lnTo>
                    <a:pt x="3339592" y="7823"/>
                  </a:lnTo>
                  <a:lnTo>
                    <a:pt x="3339846" y="6680"/>
                  </a:lnTo>
                  <a:lnTo>
                    <a:pt x="3339858" y="6515"/>
                  </a:lnTo>
                  <a:lnTo>
                    <a:pt x="3343275" y="0"/>
                  </a:lnTo>
                  <a:close/>
                </a:path>
              </a:pathLst>
            </a:custGeom>
            <a:solidFill>
              <a:srgbClr val="FAF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63396" y="5634227"/>
              <a:ext cx="3361690" cy="24765"/>
            </a:xfrm>
            <a:custGeom>
              <a:avLst/>
              <a:gdLst/>
              <a:ahLst/>
              <a:cxnLst/>
              <a:rect l="l" t="t" r="r" b="b"/>
              <a:pathLst>
                <a:path w="3361690" h="24764">
                  <a:moveTo>
                    <a:pt x="34925" y="24206"/>
                  </a:moveTo>
                  <a:lnTo>
                    <a:pt x="27305" y="18148"/>
                  </a:lnTo>
                  <a:lnTo>
                    <a:pt x="25273" y="16471"/>
                  </a:lnTo>
                  <a:lnTo>
                    <a:pt x="23114" y="16471"/>
                  </a:lnTo>
                  <a:lnTo>
                    <a:pt x="23114" y="8064"/>
                  </a:lnTo>
                  <a:lnTo>
                    <a:pt x="15621" y="2019"/>
                  </a:lnTo>
                  <a:lnTo>
                    <a:pt x="13081" y="0"/>
                  </a:lnTo>
                  <a:lnTo>
                    <a:pt x="0" y="0"/>
                  </a:lnTo>
                  <a:lnTo>
                    <a:pt x="12" y="8064"/>
                  </a:lnTo>
                  <a:lnTo>
                    <a:pt x="4216" y="8064"/>
                  </a:lnTo>
                  <a:lnTo>
                    <a:pt x="4216" y="16471"/>
                  </a:lnTo>
                  <a:lnTo>
                    <a:pt x="8382" y="16471"/>
                  </a:lnTo>
                  <a:lnTo>
                    <a:pt x="8382" y="24206"/>
                  </a:lnTo>
                  <a:lnTo>
                    <a:pt x="34925" y="24206"/>
                  </a:lnTo>
                  <a:close/>
                </a:path>
                <a:path w="3361690" h="24764">
                  <a:moveTo>
                    <a:pt x="1955800" y="24206"/>
                  </a:moveTo>
                  <a:lnTo>
                    <a:pt x="1931543" y="0"/>
                  </a:lnTo>
                  <a:lnTo>
                    <a:pt x="1480947" y="0"/>
                  </a:lnTo>
                  <a:lnTo>
                    <a:pt x="1478915" y="8064"/>
                  </a:lnTo>
                  <a:lnTo>
                    <a:pt x="1472565" y="8064"/>
                  </a:lnTo>
                  <a:lnTo>
                    <a:pt x="1470533" y="16471"/>
                  </a:lnTo>
                  <a:lnTo>
                    <a:pt x="1466215" y="16471"/>
                  </a:lnTo>
                  <a:lnTo>
                    <a:pt x="1464310" y="24206"/>
                  </a:lnTo>
                  <a:lnTo>
                    <a:pt x="1955800" y="24206"/>
                  </a:lnTo>
                  <a:close/>
                </a:path>
                <a:path w="3361690" h="24764">
                  <a:moveTo>
                    <a:pt x="3361563" y="0"/>
                  </a:moveTo>
                  <a:lnTo>
                    <a:pt x="3323336" y="0"/>
                  </a:lnTo>
                  <a:lnTo>
                    <a:pt x="3311144" y="8064"/>
                  </a:lnTo>
                  <a:lnTo>
                    <a:pt x="3309112" y="8064"/>
                  </a:lnTo>
                  <a:lnTo>
                    <a:pt x="3292983" y="24206"/>
                  </a:lnTo>
                  <a:lnTo>
                    <a:pt x="3349371" y="24206"/>
                  </a:lnTo>
                  <a:lnTo>
                    <a:pt x="3353308" y="16471"/>
                  </a:lnTo>
                  <a:lnTo>
                    <a:pt x="3355340" y="8064"/>
                  </a:lnTo>
                  <a:lnTo>
                    <a:pt x="3359531" y="8064"/>
                  </a:lnTo>
                  <a:lnTo>
                    <a:pt x="3361563" y="0"/>
                  </a:lnTo>
                  <a:close/>
                </a:path>
              </a:pathLst>
            </a:custGeom>
            <a:solidFill>
              <a:srgbClr val="FAFB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255776" y="5615939"/>
              <a:ext cx="3377565" cy="20320"/>
            </a:xfrm>
            <a:custGeom>
              <a:avLst/>
              <a:gdLst/>
              <a:ahLst/>
              <a:cxnLst/>
              <a:rect l="l" t="t" r="r" b="b"/>
              <a:pathLst>
                <a:path w="3377565" h="20320">
                  <a:moveTo>
                    <a:pt x="24003" y="19812"/>
                  </a:moveTo>
                  <a:lnTo>
                    <a:pt x="21463" y="17843"/>
                  </a:lnTo>
                  <a:lnTo>
                    <a:pt x="21082" y="17500"/>
                  </a:lnTo>
                  <a:lnTo>
                    <a:pt x="18923" y="17500"/>
                  </a:lnTo>
                  <a:lnTo>
                    <a:pt x="10515" y="9245"/>
                  </a:lnTo>
                  <a:lnTo>
                    <a:pt x="8407" y="9245"/>
                  </a:lnTo>
                  <a:lnTo>
                    <a:pt x="8407" y="990"/>
                  </a:lnTo>
                  <a:lnTo>
                    <a:pt x="7391" y="0"/>
                  </a:lnTo>
                  <a:lnTo>
                    <a:pt x="0" y="0"/>
                  </a:lnTo>
                  <a:lnTo>
                    <a:pt x="0" y="9245"/>
                  </a:lnTo>
                  <a:lnTo>
                    <a:pt x="4203" y="9245"/>
                  </a:lnTo>
                  <a:lnTo>
                    <a:pt x="4203" y="13868"/>
                  </a:lnTo>
                  <a:lnTo>
                    <a:pt x="6311" y="13868"/>
                  </a:lnTo>
                  <a:lnTo>
                    <a:pt x="6311" y="17500"/>
                  </a:lnTo>
                  <a:lnTo>
                    <a:pt x="8407" y="17500"/>
                  </a:lnTo>
                  <a:lnTo>
                    <a:pt x="8407" y="19812"/>
                  </a:lnTo>
                  <a:lnTo>
                    <a:pt x="24003" y="19812"/>
                  </a:lnTo>
                  <a:close/>
                </a:path>
                <a:path w="3377565" h="20320">
                  <a:moveTo>
                    <a:pt x="1941322" y="19812"/>
                  </a:moveTo>
                  <a:lnTo>
                    <a:pt x="1921129" y="0"/>
                  </a:lnTo>
                  <a:lnTo>
                    <a:pt x="1504188" y="0"/>
                  </a:lnTo>
                  <a:lnTo>
                    <a:pt x="1503680" y="990"/>
                  </a:lnTo>
                  <a:lnTo>
                    <a:pt x="1499489" y="990"/>
                  </a:lnTo>
                  <a:lnTo>
                    <a:pt x="1497330" y="9245"/>
                  </a:lnTo>
                  <a:lnTo>
                    <a:pt x="1493139" y="9245"/>
                  </a:lnTo>
                  <a:lnTo>
                    <a:pt x="1491107" y="17500"/>
                  </a:lnTo>
                  <a:lnTo>
                    <a:pt x="1488948" y="17500"/>
                  </a:lnTo>
                  <a:lnTo>
                    <a:pt x="1488440" y="19812"/>
                  </a:lnTo>
                  <a:lnTo>
                    <a:pt x="1941322" y="19812"/>
                  </a:lnTo>
                  <a:close/>
                </a:path>
                <a:path w="3377565" h="20320">
                  <a:moveTo>
                    <a:pt x="3377057" y="1981"/>
                  </a:moveTo>
                  <a:lnTo>
                    <a:pt x="3375406" y="1981"/>
                  </a:lnTo>
                  <a:lnTo>
                    <a:pt x="3375406" y="0"/>
                  </a:lnTo>
                  <a:lnTo>
                    <a:pt x="3344164" y="0"/>
                  </a:lnTo>
                  <a:lnTo>
                    <a:pt x="3343910" y="990"/>
                  </a:lnTo>
                  <a:lnTo>
                    <a:pt x="3333369" y="9245"/>
                  </a:lnTo>
                  <a:lnTo>
                    <a:pt x="3332226" y="13868"/>
                  </a:lnTo>
                  <a:lnTo>
                    <a:pt x="3331210" y="17500"/>
                  </a:lnTo>
                  <a:lnTo>
                    <a:pt x="3327781" y="19812"/>
                  </a:lnTo>
                  <a:lnTo>
                    <a:pt x="3368548" y="19812"/>
                  </a:lnTo>
                  <a:lnTo>
                    <a:pt x="3369183" y="17500"/>
                  </a:lnTo>
                  <a:lnTo>
                    <a:pt x="3369183" y="13868"/>
                  </a:lnTo>
                  <a:lnTo>
                    <a:pt x="3370072" y="13868"/>
                  </a:lnTo>
                  <a:lnTo>
                    <a:pt x="3371215" y="9245"/>
                  </a:lnTo>
                  <a:lnTo>
                    <a:pt x="3373374" y="9245"/>
                  </a:lnTo>
                  <a:lnTo>
                    <a:pt x="3375406" y="5118"/>
                  </a:lnTo>
                  <a:lnTo>
                    <a:pt x="3377057" y="1981"/>
                  </a:lnTo>
                  <a:close/>
                </a:path>
              </a:pathLst>
            </a:custGeom>
            <a:solidFill>
              <a:srgbClr val="FAFB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48156" y="5577839"/>
              <a:ext cx="3399790" cy="40005"/>
            </a:xfrm>
            <a:custGeom>
              <a:avLst/>
              <a:gdLst/>
              <a:ahLst/>
              <a:cxnLst/>
              <a:rect l="l" t="t" r="r" b="b"/>
              <a:pathLst>
                <a:path w="3399790" h="40004">
                  <a:moveTo>
                    <a:pt x="2108" y="22110"/>
                  </a:moveTo>
                  <a:lnTo>
                    <a:pt x="0" y="22110"/>
                  </a:lnTo>
                  <a:lnTo>
                    <a:pt x="914" y="25742"/>
                  </a:lnTo>
                  <a:lnTo>
                    <a:pt x="2108" y="30365"/>
                  </a:lnTo>
                  <a:lnTo>
                    <a:pt x="2095" y="29705"/>
                  </a:lnTo>
                  <a:lnTo>
                    <a:pt x="2095" y="25742"/>
                  </a:lnTo>
                  <a:lnTo>
                    <a:pt x="2108" y="22110"/>
                  </a:lnTo>
                  <a:close/>
                </a:path>
                <a:path w="3399790" h="40004">
                  <a:moveTo>
                    <a:pt x="14732" y="38620"/>
                  </a:moveTo>
                  <a:lnTo>
                    <a:pt x="6311" y="30365"/>
                  </a:lnTo>
                  <a:lnTo>
                    <a:pt x="4203" y="30365"/>
                  </a:lnTo>
                  <a:lnTo>
                    <a:pt x="4203" y="37630"/>
                  </a:lnTo>
                  <a:lnTo>
                    <a:pt x="6311" y="37630"/>
                  </a:lnTo>
                  <a:lnTo>
                    <a:pt x="6311" y="39611"/>
                  </a:lnTo>
                  <a:lnTo>
                    <a:pt x="14732" y="39611"/>
                  </a:lnTo>
                  <a:lnTo>
                    <a:pt x="14732" y="38620"/>
                  </a:lnTo>
                  <a:close/>
                </a:path>
                <a:path w="3399790" h="40004">
                  <a:moveTo>
                    <a:pt x="1930527" y="39611"/>
                  </a:moveTo>
                  <a:lnTo>
                    <a:pt x="1925066" y="34251"/>
                  </a:lnTo>
                  <a:lnTo>
                    <a:pt x="1925066" y="30530"/>
                  </a:lnTo>
                  <a:lnTo>
                    <a:pt x="1921256" y="30530"/>
                  </a:lnTo>
                  <a:lnTo>
                    <a:pt x="1921129" y="30365"/>
                  </a:lnTo>
                  <a:lnTo>
                    <a:pt x="1919097" y="30365"/>
                  </a:lnTo>
                  <a:lnTo>
                    <a:pt x="1918843" y="30124"/>
                  </a:lnTo>
                  <a:lnTo>
                    <a:pt x="1918843" y="29705"/>
                  </a:lnTo>
                  <a:lnTo>
                    <a:pt x="1918335" y="29705"/>
                  </a:lnTo>
                  <a:lnTo>
                    <a:pt x="1902206" y="13855"/>
                  </a:lnTo>
                  <a:lnTo>
                    <a:pt x="1900047" y="13855"/>
                  </a:lnTo>
                  <a:lnTo>
                    <a:pt x="1889506" y="0"/>
                  </a:lnTo>
                  <a:lnTo>
                    <a:pt x="1534668" y="0"/>
                  </a:lnTo>
                  <a:lnTo>
                    <a:pt x="1531874" y="5588"/>
                  </a:lnTo>
                  <a:lnTo>
                    <a:pt x="1529715" y="5588"/>
                  </a:lnTo>
                  <a:lnTo>
                    <a:pt x="1527683" y="13855"/>
                  </a:lnTo>
                  <a:lnTo>
                    <a:pt x="1525524" y="13855"/>
                  </a:lnTo>
                  <a:lnTo>
                    <a:pt x="1521333" y="22110"/>
                  </a:lnTo>
                  <a:lnTo>
                    <a:pt x="1517142" y="22110"/>
                  </a:lnTo>
                  <a:lnTo>
                    <a:pt x="1514983" y="30530"/>
                  </a:lnTo>
                  <a:lnTo>
                    <a:pt x="1513078" y="30530"/>
                  </a:lnTo>
                  <a:lnTo>
                    <a:pt x="1513078" y="34251"/>
                  </a:lnTo>
                  <a:lnTo>
                    <a:pt x="1510792" y="38620"/>
                  </a:lnTo>
                  <a:lnTo>
                    <a:pt x="1506601" y="38620"/>
                  </a:lnTo>
                  <a:lnTo>
                    <a:pt x="1506347" y="39611"/>
                  </a:lnTo>
                  <a:lnTo>
                    <a:pt x="1930527" y="39611"/>
                  </a:lnTo>
                  <a:close/>
                </a:path>
                <a:path w="3399790" h="40004">
                  <a:moveTo>
                    <a:pt x="3399663" y="0"/>
                  </a:moveTo>
                  <a:lnTo>
                    <a:pt x="3382899" y="0"/>
                  </a:lnTo>
                  <a:lnTo>
                    <a:pt x="3381502" y="5588"/>
                  </a:lnTo>
                  <a:lnTo>
                    <a:pt x="3375152" y="13855"/>
                  </a:lnTo>
                  <a:lnTo>
                    <a:pt x="3372993" y="13855"/>
                  </a:lnTo>
                  <a:lnTo>
                    <a:pt x="3364611" y="22110"/>
                  </a:lnTo>
                  <a:lnTo>
                    <a:pt x="3362579" y="22110"/>
                  </a:lnTo>
                  <a:lnTo>
                    <a:pt x="3354705" y="29705"/>
                  </a:lnTo>
                  <a:lnTo>
                    <a:pt x="3354324" y="29705"/>
                  </a:lnTo>
                  <a:lnTo>
                    <a:pt x="3354324" y="30124"/>
                  </a:lnTo>
                  <a:lnTo>
                    <a:pt x="3354070" y="30365"/>
                  </a:lnTo>
                  <a:lnTo>
                    <a:pt x="3354070" y="30530"/>
                  </a:lnTo>
                  <a:lnTo>
                    <a:pt x="3353054" y="30530"/>
                  </a:lnTo>
                  <a:lnTo>
                    <a:pt x="3353054" y="34251"/>
                  </a:lnTo>
                  <a:lnTo>
                    <a:pt x="3352800" y="35648"/>
                  </a:lnTo>
                  <a:lnTo>
                    <a:pt x="3352038" y="38620"/>
                  </a:lnTo>
                  <a:lnTo>
                    <a:pt x="3350768" y="39611"/>
                  </a:lnTo>
                  <a:lnTo>
                    <a:pt x="3383534" y="39611"/>
                  </a:lnTo>
                  <a:lnTo>
                    <a:pt x="3383534" y="37960"/>
                  </a:lnTo>
                  <a:lnTo>
                    <a:pt x="3386836" y="37960"/>
                  </a:lnTo>
                  <a:lnTo>
                    <a:pt x="3386836" y="34251"/>
                  </a:lnTo>
                  <a:lnTo>
                    <a:pt x="3387725" y="30530"/>
                  </a:lnTo>
                  <a:lnTo>
                    <a:pt x="3387852" y="30530"/>
                  </a:lnTo>
                  <a:lnTo>
                    <a:pt x="3387852" y="30124"/>
                  </a:lnTo>
                  <a:lnTo>
                    <a:pt x="3389884" y="22110"/>
                  </a:lnTo>
                  <a:lnTo>
                    <a:pt x="3391916" y="22110"/>
                  </a:lnTo>
                  <a:lnTo>
                    <a:pt x="3394075" y="13855"/>
                  </a:lnTo>
                  <a:lnTo>
                    <a:pt x="3396234" y="13855"/>
                  </a:lnTo>
                  <a:lnTo>
                    <a:pt x="3396234" y="7874"/>
                  </a:lnTo>
                  <a:lnTo>
                    <a:pt x="3397631" y="7874"/>
                  </a:lnTo>
                  <a:lnTo>
                    <a:pt x="3399663" y="0"/>
                  </a:lnTo>
                  <a:close/>
                </a:path>
              </a:pathLst>
            </a:custGeom>
            <a:solidFill>
              <a:srgbClr val="FAF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778252" y="5559551"/>
              <a:ext cx="1876425" cy="24130"/>
            </a:xfrm>
            <a:custGeom>
              <a:avLst/>
              <a:gdLst/>
              <a:ahLst/>
              <a:cxnLst/>
              <a:rect l="l" t="t" r="r" b="b"/>
              <a:pathLst>
                <a:path w="1876425" h="24129">
                  <a:moveTo>
                    <a:pt x="364363" y="24130"/>
                  </a:moveTo>
                  <a:lnTo>
                    <a:pt x="357759" y="15494"/>
                  </a:lnTo>
                  <a:lnTo>
                    <a:pt x="355600" y="15494"/>
                  </a:lnTo>
                  <a:lnTo>
                    <a:pt x="350774" y="7874"/>
                  </a:lnTo>
                  <a:lnTo>
                    <a:pt x="350774" y="7493"/>
                  </a:lnTo>
                  <a:lnTo>
                    <a:pt x="350520" y="7493"/>
                  </a:lnTo>
                  <a:lnTo>
                    <a:pt x="348107" y="3683"/>
                  </a:lnTo>
                  <a:lnTo>
                    <a:pt x="348107" y="0"/>
                  </a:lnTo>
                  <a:lnTo>
                    <a:pt x="13589" y="0"/>
                  </a:lnTo>
                  <a:lnTo>
                    <a:pt x="13589" y="3683"/>
                  </a:lnTo>
                  <a:lnTo>
                    <a:pt x="12446" y="7874"/>
                  </a:lnTo>
                  <a:lnTo>
                    <a:pt x="8509" y="15494"/>
                  </a:lnTo>
                  <a:lnTo>
                    <a:pt x="6350" y="15494"/>
                  </a:lnTo>
                  <a:lnTo>
                    <a:pt x="2159" y="23749"/>
                  </a:lnTo>
                  <a:lnTo>
                    <a:pt x="127" y="23749"/>
                  </a:lnTo>
                  <a:lnTo>
                    <a:pt x="0" y="24130"/>
                  </a:lnTo>
                  <a:lnTo>
                    <a:pt x="364363" y="24130"/>
                  </a:lnTo>
                  <a:close/>
                </a:path>
                <a:path w="1876425" h="24129">
                  <a:moveTo>
                    <a:pt x="1876044" y="2286"/>
                  </a:moveTo>
                  <a:lnTo>
                    <a:pt x="1875663" y="2286"/>
                  </a:lnTo>
                  <a:lnTo>
                    <a:pt x="1875663" y="0"/>
                  </a:lnTo>
                  <a:lnTo>
                    <a:pt x="1864868" y="0"/>
                  </a:lnTo>
                  <a:lnTo>
                    <a:pt x="1864868" y="3683"/>
                  </a:lnTo>
                  <a:lnTo>
                    <a:pt x="1862074" y="7239"/>
                  </a:lnTo>
                  <a:lnTo>
                    <a:pt x="1862074" y="7493"/>
                  </a:lnTo>
                  <a:lnTo>
                    <a:pt x="1861947" y="7493"/>
                  </a:lnTo>
                  <a:lnTo>
                    <a:pt x="1861820" y="8255"/>
                  </a:lnTo>
                  <a:lnTo>
                    <a:pt x="1860296" y="14224"/>
                  </a:lnTo>
                  <a:lnTo>
                    <a:pt x="1860042" y="15494"/>
                  </a:lnTo>
                  <a:lnTo>
                    <a:pt x="1853692" y="15494"/>
                  </a:lnTo>
                  <a:lnTo>
                    <a:pt x="1853057" y="18161"/>
                  </a:lnTo>
                  <a:lnTo>
                    <a:pt x="1851533" y="23749"/>
                  </a:lnTo>
                  <a:lnTo>
                    <a:pt x="1851279" y="24130"/>
                  </a:lnTo>
                  <a:lnTo>
                    <a:pt x="1868297" y="24130"/>
                  </a:lnTo>
                  <a:lnTo>
                    <a:pt x="1869821" y="18161"/>
                  </a:lnTo>
                  <a:lnTo>
                    <a:pt x="1870583" y="15494"/>
                  </a:lnTo>
                  <a:lnTo>
                    <a:pt x="1872615" y="15494"/>
                  </a:lnTo>
                  <a:lnTo>
                    <a:pt x="1872996" y="14224"/>
                  </a:lnTo>
                  <a:lnTo>
                    <a:pt x="1874520" y="8255"/>
                  </a:lnTo>
                  <a:lnTo>
                    <a:pt x="1874647" y="7493"/>
                  </a:lnTo>
                  <a:lnTo>
                    <a:pt x="1875663" y="7493"/>
                  </a:lnTo>
                  <a:lnTo>
                    <a:pt x="1875663" y="3683"/>
                  </a:lnTo>
                  <a:lnTo>
                    <a:pt x="1876044" y="2286"/>
                  </a:lnTo>
                  <a:close/>
                </a:path>
              </a:pathLst>
            </a:custGeom>
            <a:solidFill>
              <a:srgbClr val="FAFB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791968" y="5542787"/>
              <a:ext cx="1870075" cy="19685"/>
            </a:xfrm>
            <a:custGeom>
              <a:avLst/>
              <a:gdLst/>
              <a:ahLst/>
              <a:cxnLst/>
              <a:rect l="l" t="t" r="r" b="b"/>
              <a:pathLst>
                <a:path w="1870075" h="19685">
                  <a:moveTo>
                    <a:pt x="333248" y="19431"/>
                  </a:moveTo>
                  <a:lnTo>
                    <a:pt x="331089" y="15875"/>
                  </a:lnTo>
                  <a:lnTo>
                    <a:pt x="328930" y="15875"/>
                  </a:lnTo>
                  <a:lnTo>
                    <a:pt x="320548" y="6858"/>
                  </a:lnTo>
                  <a:lnTo>
                    <a:pt x="318516" y="6858"/>
                  </a:lnTo>
                  <a:lnTo>
                    <a:pt x="318516" y="0"/>
                  </a:lnTo>
                  <a:lnTo>
                    <a:pt x="12446" y="0"/>
                  </a:lnTo>
                  <a:lnTo>
                    <a:pt x="9271" y="6858"/>
                  </a:lnTo>
                  <a:lnTo>
                    <a:pt x="7112" y="6858"/>
                  </a:lnTo>
                  <a:lnTo>
                    <a:pt x="5080" y="15875"/>
                  </a:lnTo>
                  <a:lnTo>
                    <a:pt x="889" y="15875"/>
                  </a:lnTo>
                  <a:lnTo>
                    <a:pt x="0" y="19431"/>
                  </a:lnTo>
                  <a:lnTo>
                    <a:pt x="333248" y="19431"/>
                  </a:lnTo>
                  <a:close/>
                </a:path>
                <a:path w="1870075" h="19685">
                  <a:moveTo>
                    <a:pt x="1869821" y="0"/>
                  </a:moveTo>
                  <a:lnTo>
                    <a:pt x="1867789" y="0"/>
                  </a:lnTo>
                  <a:lnTo>
                    <a:pt x="1865757" y="4318"/>
                  </a:lnTo>
                  <a:lnTo>
                    <a:pt x="1864614" y="6858"/>
                  </a:lnTo>
                  <a:lnTo>
                    <a:pt x="1862455" y="6858"/>
                  </a:lnTo>
                  <a:lnTo>
                    <a:pt x="1858137" y="12954"/>
                  </a:lnTo>
                  <a:lnTo>
                    <a:pt x="1856105" y="15875"/>
                  </a:lnTo>
                  <a:lnTo>
                    <a:pt x="1854073" y="15875"/>
                  </a:lnTo>
                  <a:lnTo>
                    <a:pt x="1851533" y="19431"/>
                  </a:lnTo>
                  <a:lnTo>
                    <a:pt x="1861566" y="19431"/>
                  </a:lnTo>
                  <a:lnTo>
                    <a:pt x="1862074" y="17272"/>
                  </a:lnTo>
                  <a:lnTo>
                    <a:pt x="1862455" y="15875"/>
                  </a:lnTo>
                  <a:lnTo>
                    <a:pt x="1864614" y="15875"/>
                  </a:lnTo>
                  <a:lnTo>
                    <a:pt x="1864614" y="12954"/>
                  </a:lnTo>
                  <a:lnTo>
                    <a:pt x="1865249" y="12954"/>
                  </a:lnTo>
                  <a:lnTo>
                    <a:pt x="1866646" y="6858"/>
                  </a:lnTo>
                  <a:lnTo>
                    <a:pt x="1869821" y="0"/>
                  </a:lnTo>
                  <a:close/>
                </a:path>
              </a:pathLst>
            </a:custGeom>
            <a:solidFill>
              <a:srgbClr val="FAFB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6047" y="4160519"/>
              <a:ext cx="3598164" cy="2110740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766059" y="6038087"/>
              <a:ext cx="361315" cy="504825"/>
            </a:xfrm>
            <a:custGeom>
              <a:avLst/>
              <a:gdLst/>
              <a:ahLst/>
              <a:cxnLst/>
              <a:rect l="l" t="t" r="r" b="b"/>
              <a:pathLst>
                <a:path w="361314" h="504825">
                  <a:moveTo>
                    <a:pt x="180594" y="0"/>
                  </a:moveTo>
                  <a:lnTo>
                    <a:pt x="0" y="162293"/>
                  </a:lnTo>
                  <a:lnTo>
                    <a:pt x="90296" y="162293"/>
                  </a:lnTo>
                  <a:lnTo>
                    <a:pt x="90296" y="504444"/>
                  </a:lnTo>
                  <a:lnTo>
                    <a:pt x="270890" y="504444"/>
                  </a:lnTo>
                  <a:lnTo>
                    <a:pt x="270890" y="162293"/>
                  </a:lnTo>
                  <a:lnTo>
                    <a:pt x="361188" y="162293"/>
                  </a:lnTo>
                  <a:lnTo>
                    <a:pt x="180594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766059" y="6038087"/>
              <a:ext cx="361315" cy="504825"/>
            </a:xfrm>
            <a:custGeom>
              <a:avLst/>
              <a:gdLst/>
              <a:ahLst/>
              <a:cxnLst/>
              <a:rect l="l" t="t" r="r" b="b"/>
              <a:pathLst>
                <a:path w="361314" h="504825">
                  <a:moveTo>
                    <a:pt x="361188" y="162293"/>
                  </a:moveTo>
                  <a:lnTo>
                    <a:pt x="270890" y="162293"/>
                  </a:lnTo>
                  <a:lnTo>
                    <a:pt x="270890" y="504444"/>
                  </a:lnTo>
                  <a:lnTo>
                    <a:pt x="90296" y="504444"/>
                  </a:lnTo>
                  <a:lnTo>
                    <a:pt x="90296" y="162293"/>
                  </a:lnTo>
                  <a:lnTo>
                    <a:pt x="0" y="162293"/>
                  </a:lnTo>
                  <a:lnTo>
                    <a:pt x="180594" y="0"/>
                  </a:lnTo>
                  <a:lnTo>
                    <a:pt x="361188" y="162293"/>
                  </a:lnTo>
                  <a:close/>
                </a:path>
              </a:pathLst>
            </a:custGeom>
            <a:ln w="9525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737103" y="3649979"/>
              <a:ext cx="361315" cy="647700"/>
            </a:xfrm>
            <a:custGeom>
              <a:avLst/>
              <a:gdLst/>
              <a:ahLst/>
              <a:cxnLst/>
              <a:rect l="l" t="t" r="r" b="b"/>
              <a:pathLst>
                <a:path w="361314" h="647700">
                  <a:moveTo>
                    <a:pt x="270890" y="0"/>
                  </a:moveTo>
                  <a:lnTo>
                    <a:pt x="90296" y="0"/>
                  </a:lnTo>
                  <a:lnTo>
                    <a:pt x="90296" y="485394"/>
                  </a:lnTo>
                  <a:lnTo>
                    <a:pt x="0" y="485394"/>
                  </a:lnTo>
                  <a:lnTo>
                    <a:pt x="180594" y="647700"/>
                  </a:lnTo>
                  <a:lnTo>
                    <a:pt x="361188" y="485394"/>
                  </a:lnTo>
                  <a:lnTo>
                    <a:pt x="270890" y="485394"/>
                  </a:lnTo>
                  <a:lnTo>
                    <a:pt x="270890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737103" y="3649979"/>
              <a:ext cx="361315" cy="647700"/>
            </a:xfrm>
            <a:custGeom>
              <a:avLst/>
              <a:gdLst/>
              <a:ahLst/>
              <a:cxnLst/>
              <a:rect l="l" t="t" r="r" b="b"/>
              <a:pathLst>
                <a:path w="361314" h="647700">
                  <a:moveTo>
                    <a:pt x="0" y="485394"/>
                  </a:moveTo>
                  <a:lnTo>
                    <a:pt x="90296" y="485394"/>
                  </a:lnTo>
                  <a:lnTo>
                    <a:pt x="90296" y="0"/>
                  </a:lnTo>
                  <a:lnTo>
                    <a:pt x="270890" y="0"/>
                  </a:lnTo>
                  <a:lnTo>
                    <a:pt x="270890" y="485394"/>
                  </a:lnTo>
                  <a:lnTo>
                    <a:pt x="361188" y="485394"/>
                  </a:lnTo>
                  <a:lnTo>
                    <a:pt x="180594" y="647700"/>
                  </a:lnTo>
                  <a:lnTo>
                    <a:pt x="0" y="485394"/>
                  </a:lnTo>
                  <a:close/>
                </a:path>
              </a:pathLst>
            </a:custGeom>
            <a:ln w="9524">
              <a:solidFill>
                <a:srgbClr val="2E54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479296" y="3957320"/>
            <a:ext cx="9905365" cy="2856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6872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Calibri"/>
                <a:cs typeface="Calibri"/>
              </a:rPr>
              <a:t>Como</a:t>
            </a:r>
            <a:r>
              <a:rPr sz="2000" b="1" spc="18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se</a:t>
            </a:r>
            <a:r>
              <a:rPr sz="2000" b="1" spc="19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preparam</a:t>
            </a:r>
            <a:r>
              <a:rPr sz="2000" b="1" spc="19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os</a:t>
            </a:r>
            <a:r>
              <a:rPr sz="2000" b="1" spc="20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amidos</a:t>
            </a:r>
            <a:r>
              <a:rPr sz="2000" b="1" spc="1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para</a:t>
            </a:r>
            <a:r>
              <a:rPr sz="2000" b="1" spc="204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extrusão?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5"/>
              </a:spcBef>
            </a:pPr>
            <a:endParaRPr sz="2000" dirty="0">
              <a:latin typeface="Calibri"/>
              <a:cs typeface="Calibri"/>
            </a:endParaRPr>
          </a:p>
          <a:p>
            <a:pPr marL="4111625" indent="-342900">
              <a:lnSpc>
                <a:spcPct val="100000"/>
              </a:lnSpc>
              <a:buFont typeface="Arial"/>
              <a:buChar char="•"/>
              <a:tabLst>
                <a:tab pos="4111625" algn="l"/>
              </a:tabLst>
            </a:pPr>
            <a:r>
              <a:rPr sz="2000" dirty="0">
                <a:latin typeface="Calibri"/>
                <a:cs typeface="Calibri"/>
              </a:rPr>
              <a:t>Adição</a:t>
            </a:r>
            <a:r>
              <a:rPr sz="2000" spc="1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2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água</a:t>
            </a:r>
            <a:r>
              <a:rPr sz="2000" spc="1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por</a:t>
            </a:r>
            <a:r>
              <a:rPr sz="2000" spc="2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atomização</a:t>
            </a:r>
            <a:r>
              <a:rPr sz="2000" spc="2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(superior),</a:t>
            </a:r>
            <a:r>
              <a:rPr sz="2000" spc="1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2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vapor</a:t>
            </a:r>
            <a:r>
              <a:rPr sz="2000" spc="18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de</a:t>
            </a:r>
            <a:endParaRPr sz="2000" dirty="0">
              <a:latin typeface="Calibri"/>
              <a:cs typeface="Calibri"/>
            </a:endParaRPr>
          </a:p>
          <a:p>
            <a:pPr marL="4111625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água</a:t>
            </a:r>
            <a:r>
              <a:rPr sz="2000" spc="1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(inferior)</a:t>
            </a:r>
            <a:endParaRPr sz="2000" dirty="0">
              <a:latin typeface="Calibri"/>
              <a:cs typeface="Calibri"/>
            </a:endParaRPr>
          </a:p>
          <a:p>
            <a:pPr marL="4111625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111625" algn="l"/>
              </a:tabLst>
            </a:pPr>
            <a:r>
              <a:rPr sz="2000" dirty="0">
                <a:latin typeface="Calibri"/>
                <a:cs typeface="Calibri"/>
              </a:rPr>
              <a:t>Variação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velocidade</a:t>
            </a:r>
            <a:endParaRPr sz="2000" dirty="0">
              <a:latin typeface="Calibri"/>
              <a:cs typeface="Calibri"/>
            </a:endParaRPr>
          </a:p>
          <a:p>
            <a:pPr marL="4568190" lvl="1" indent="-342265">
              <a:lnSpc>
                <a:spcPct val="100000"/>
              </a:lnSpc>
              <a:spcBef>
                <a:spcPts val="95"/>
              </a:spcBef>
              <a:buFont typeface="Courier New"/>
              <a:buChar char="o"/>
              <a:tabLst>
                <a:tab pos="4568190" algn="l"/>
              </a:tabLst>
            </a:pPr>
            <a:r>
              <a:rPr sz="2000" dirty="0">
                <a:latin typeface="Calibri"/>
                <a:cs typeface="Calibri"/>
              </a:rPr>
              <a:t>Tempo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retenção</a:t>
            </a:r>
            <a:r>
              <a:rPr sz="2000" spc="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(1,5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minutos)</a:t>
            </a:r>
            <a:endParaRPr sz="2000" dirty="0">
              <a:latin typeface="Calibri"/>
              <a:cs typeface="Calibri"/>
            </a:endParaRPr>
          </a:p>
          <a:p>
            <a:pPr marL="4568190" lvl="1" indent="-342265">
              <a:lnSpc>
                <a:spcPct val="100000"/>
              </a:lnSpc>
              <a:spcBef>
                <a:spcPts val="105"/>
              </a:spcBef>
              <a:buFont typeface="Courier New"/>
              <a:buChar char="o"/>
              <a:tabLst>
                <a:tab pos="4568190" algn="l"/>
              </a:tabLst>
            </a:pPr>
            <a:r>
              <a:rPr sz="2000" dirty="0">
                <a:latin typeface="Calibri"/>
                <a:cs typeface="Calibri"/>
              </a:rPr>
              <a:t>Mistura</a:t>
            </a:r>
            <a:r>
              <a:rPr sz="2000" spc="9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homogénea</a:t>
            </a:r>
            <a:endParaRPr sz="2000" dirty="0">
              <a:latin typeface="Calibri"/>
              <a:cs typeface="Calibri"/>
            </a:endParaRPr>
          </a:p>
          <a:p>
            <a:pPr marL="4111625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111625" algn="l"/>
              </a:tabLst>
            </a:pPr>
            <a:r>
              <a:rPr sz="2000" dirty="0">
                <a:latin typeface="Calibri"/>
                <a:cs typeface="Calibri"/>
              </a:rPr>
              <a:t>Modulação</a:t>
            </a:r>
            <a:r>
              <a:rPr sz="2000" spc="1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229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produto</a:t>
            </a:r>
            <a:r>
              <a:rPr sz="2000" spc="1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farinado,</a:t>
            </a:r>
            <a:r>
              <a:rPr sz="2000" spc="1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</a:t>
            </a:r>
            <a:r>
              <a:rPr sz="2000" baseline="-25000" dirty="0">
                <a:latin typeface="Calibri"/>
                <a:cs typeface="Calibri"/>
              </a:rPr>
              <a:t>2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2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2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vapor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800" spc="-10" dirty="0">
                <a:latin typeface="Calibri"/>
                <a:cs typeface="Calibri"/>
              </a:rPr>
              <a:t>Entrada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Vapor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expressores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17396" y="3308096"/>
            <a:ext cx="27959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Entrada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Água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injetores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E0B2FD21-469D-8429-052C-C97FD31C5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5" dirty="0"/>
              <a:t> </a:t>
            </a:r>
            <a:r>
              <a:rPr dirty="0"/>
              <a:t>PETFOOD</a:t>
            </a:r>
            <a:r>
              <a:rPr spc="-45" dirty="0"/>
              <a:t> </a:t>
            </a:r>
            <a:r>
              <a:rPr dirty="0"/>
              <a:t>–</a:t>
            </a:r>
            <a:r>
              <a:rPr spc="-70" dirty="0"/>
              <a:t> </a:t>
            </a:r>
            <a:r>
              <a:rPr spc="-10" dirty="0"/>
              <a:t>Extrusora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4443" y="1127744"/>
            <a:ext cx="4537751" cy="461698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601715" y="1142910"/>
            <a:ext cx="4183379" cy="2750820"/>
          </a:xfrm>
          <a:prstGeom prst="rect">
            <a:avLst/>
          </a:prstGeom>
        </p:spPr>
        <p:txBody>
          <a:bodyPr vert="horz" wrap="square" lIns="0" tIns="129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20"/>
              </a:spcBef>
            </a:pPr>
            <a:r>
              <a:rPr sz="2000" b="1" dirty="0">
                <a:latin typeface="Calibri"/>
                <a:cs typeface="Calibri"/>
              </a:rPr>
              <a:t>Como</a:t>
            </a:r>
            <a:r>
              <a:rPr sz="2000" b="1" spc="17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funciona?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919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Energia</a:t>
            </a:r>
            <a:r>
              <a:rPr sz="2000" spc="2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térmica</a:t>
            </a:r>
            <a:endParaRPr sz="20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1315"/>
              </a:spcBef>
              <a:buFont typeface="Courier New"/>
              <a:buChar char="o"/>
              <a:tabLst>
                <a:tab pos="812165" algn="l"/>
              </a:tabLst>
            </a:pPr>
            <a:r>
              <a:rPr sz="2000" dirty="0">
                <a:latin typeface="Calibri"/>
                <a:cs typeface="Calibri"/>
              </a:rPr>
              <a:t>Vapor</a:t>
            </a:r>
            <a:r>
              <a:rPr sz="2000" spc="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11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água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95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Energia</a:t>
            </a:r>
            <a:r>
              <a:rPr sz="2000" spc="254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mecânica</a:t>
            </a:r>
            <a:endParaRPr sz="20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1295"/>
              </a:spcBef>
              <a:buFont typeface="Courier New"/>
              <a:buChar char="o"/>
              <a:tabLst>
                <a:tab pos="812165" algn="l"/>
              </a:tabLst>
            </a:pPr>
            <a:r>
              <a:rPr sz="2000" dirty="0">
                <a:latin typeface="Calibri"/>
                <a:cs typeface="Calibri"/>
              </a:rPr>
              <a:t>Atrito</a:t>
            </a:r>
            <a:r>
              <a:rPr sz="2000" spc="1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entre</a:t>
            </a:r>
            <a:r>
              <a:rPr sz="2000" spc="20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sem-fins</a:t>
            </a:r>
            <a:r>
              <a:rPr sz="2000" spc="1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204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camisas</a:t>
            </a:r>
            <a:endParaRPr sz="20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1310"/>
              </a:spcBef>
              <a:buFont typeface="Courier New"/>
              <a:buChar char="o"/>
              <a:tabLst>
                <a:tab pos="812165" algn="l"/>
              </a:tabLst>
            </a:pPr>
            <a:r>
              <a:rPr sz="2000" spc="-10" dirty="0">
                <a:latin typeface="Calibri"/>
                <a:cs typeface="Calibri"/>
              </a:rPr>
              <a:t>Pressão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01715" y="3867759"/>
            <a:ext cx="5487670" cy="2362835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395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 err="1">
                <a:latin typeface="Calibri"/>
                <a:cs typeface="Calibri"/>
              </a:rPr>
              <a:t>Gelatinização</a:t>
            </a:r>
            <a:r>
              <a:rPr sz="2000" spc="1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9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amido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Formato</a:t>
            </a:r>
            <a:r>
              <a:rPr sz="2000" spc="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croquete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305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Digestibilidade</a:t>
            </a:r>
            <a:r>
              <a:rPr sz="2000" spc="1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elevada</a:t>
            </a:r>
            <a:r>
              <a:rPr sz="2000" spc="1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todos</a:t>
            </a:r>
            <a:r>
              <a:rPr sz="2000" spc="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os</a:t>
            </a:r>
            <a:r>
              <a:rPr sz="2000" spc="1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nutrientes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Menor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tempo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retenção</a:t>
            </a:r>
            <a:r>
              <a:rPr sz="2000" spc="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(segundos)</a:t>
            </a:r>
            <a:r>
              <a:rPr sz="2000" spc="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maiores</a:t>
            </a:r>
            <a:endParaRPr sz="2000" dirty="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Calibri"/>
                <a:cs typeface="Calibri"/>
              </a:rPr>
              <a:t>temperaturas</a:t>
            </a:r>
            <a:r>
              <a:rPr sz="2000" spc="1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(100</a:t>
            </a:r>
            <a:r>
              <a:rPr sz="2000" spc="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110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C)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48030" y="5908294"/>
            <a:ext cx="4373245" cy="747395"/>
            <a:chOff x="748030" y="5908294"/>
            <a:chExt cx="4373245" cy="747395"/>
          </a:xfrm>
        </p:grpSpPr>
        <p:sp>
          <p:nvSpPr>
            <p:cNvPr id="12" name="object 12"/>
            <p:cNvSpPr/>
            <p:nvPr/>
          </p:nvSpPr>
          <p:spPr>
            <a:xfrm>
              <a:off x="754380" y="5914644"/>
              <a:ext cx="4360545" cy="734695"/>
            </a:xfrm>
            <a:custGeom>
              <a:avLst/>
              <a:gdLst/>
              <a:ahLst/>
              <a:cxnLst/>
              <a:rect l="l" t="t" r="r" b="b"/>
              <a:pathLst>
                <a:path w="4360545" h="734695">
                  <a:moveTo>
                    <a:pt x="4237736" y="0"/>
                  </a:moveTo>
                  <a:lnTo>
                    <a:pt x="122428" y="0"/>
                  </a:lnTo>
                  <a:lnTo>
                    <a:pt x="74773" y="9621"/>
                  </a:lnTo>
                  <a:lnTo>
                    <a:pt x="35858" y="35858"/>
                  </a:lnTo>
                  <a:lnTo>
                    <a:pt x="9621" y="74773"/>
                  </a:lnTo>
                  <a:lnTo>
                    <a:pt x="0" y="122427"/>
                  </a:lnTo>
                  <a:lnTo>
                    <a:pt x="0" y="612139"/>
                  </a:lnTo>
                  <a:lnTo>
                    <a:pt x="9621" y="659794"/>
                  </a:lnTo>
                  <a:lnTo>
                    <a:pt x="35858" y="698709"/>
                  </a:lnTo>
                  <a:lnTo>
                    <a:pt x="74773" y="724946"/>
                  </a:lnTo>
                  <a:lnTo>
                    <a:pt x="122428" y="734567"/>
                  </a:lnTo>
                  <a:lnTo>
                    <a:pt x="4237736" y="734567"/>
                  </a:lnTo>
                  <a:lnTo>
                    <a:pt x="4285368" y="724946"/>
                  </a:lnTo>
                  <a:lnTo>
                    <a:pt x="4324286" y="698709"/>
                  </a:lnTo>
                  <a:lnTo>
                    <a:pt x="4350535" y="659794"/>
                  </a:lnTo>
                  <a:lnTo>
                    <a:pt x="4360164" y="612139"/>
                  </a:lnTo>
                  <a:lnTo>
                    <a:pt x="4360164" y="122427"/>
                  </a:lnTo>
                  <a:lnTo>
                    <a:pt x="4350535" y="74773"/>
                  </a:lnTo>
                  <a:lnTo>
                    <a:pt x="4324286" y="35858"/>
                  </a:lnTo>
                  <a:lnTo>
                    <a:pt x="4285368" y="9621"/>
                  </a:lnTo>
                  <a:lnTo>
                    <a:pt x="4237736" y="0"/>
                  </a:lnTo>
                  <a:close/>
                </a:path>
              </a:pathLst>
            </a:custGeom>
            <a:solidFill>
              <a:srgbClr val="C509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4380" y="5914644"/>
              <a:ext cx="4360545" cy="734695"/>
            </a:xfrm>
            <a:custGeom>
              <a:avLst/>
              <a:gdLst/>
              <a:ahLst/>
              <a:cxnLst/>
              <a:rect l="l" t="t" r="r" b="b"/>
              <a:pathLst>
                <a:path w="4360545" h="734695">
                  <a:moveTo>
                    <a:pt x="0" y="122427"/>
                  </a:moveTo>
                  <a:lnTo>
                    <a:pt x="9621" y="74773"/>
                  </a:lnTo>
                  <a:lnTo>
                    <a:pt x="35858" y="35858"/>
                  </a:lnTo>
                  <a:lnTo>
                    <a:pt x="74773" y="9621"/>
                  </a:lnTo>
                  <a:lnTo>
                    <a:pt x="122428" y="0"/>
                  </a:lnTo>
                  <a:lnTo>
                    <a:pt x="4237736" y="0"/>
                  </a:lnTo>
                  <a:lnTo>
                    <a:pt x="4285368" y="9621"/>
                  </a:lnTo>
                  <a:lnTo>
                    <a:pt x="4324286" y="35858"/>
                  </a:lnTo>
                  <a:lnTo>
                    <a:pt x="4350535" y="74773"/>
                  </a:lnTo>
                  <a:lnTo>
                    <a:pt x="4360164" y="122427"/>
                  </a:lnTo>
                  <a:lnTo>
                    <a:pt x="4360164" y="612139"/>
                  </a:lnTo>
                  <a:lnTo>
                    <a:pt x="4350535" y="659794"/>
                  </a:lnTo>
                  <a:lnTo>
                    <a:pt x="4324286" y="698709"/>
                  </a:lnTo>
                  <a:lnTo>
                    <a:pt x="4285368" y="724946"/>
                  </a:lnTo>
                  <a:lnTo>
                    <a:pt x="4237736" y="734567"/>
                  </a:lnTo>
                  <a:lnTo>
                    <a:pt x="122428" y="734567"/>
                  </a:lnTo>
                  <a:lnTo>
                    <a:pt x="74773" y="724946"/>
                  </a:lnTo>
                  <a:lnTo>
                    <a:pt x="35858" y="698709"/>
                  </a:lnTo>
                  <a:lnTo>
                    <a:pt x="9621" y="659794"/>
                  </a:lnTo>
                  <a:lnTo>
                    <a:pt x="0" y="612139"/>
                  </a:lnTo>
                  <a:lnTo>
                    <a:pt x="0" y="122427"/>
                  </a:lnTo>
                  <a:close/>
                </a:path>
              </a:pathLst>
            </a:custGeom>
            <a:ln w="12700">
              <a:solidFill>
                <a:srgbClr val="C509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102867" y="5980277"/>
            <a:ext cx="36664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Produto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farinado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entrada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Extrusor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Húmido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homogéneo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75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80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ºC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AEF505C-5094-F9A1-12F9-0B97CB301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-3224" y="1042288"/>
            <a:ext cx="389890" cy="724535"/>
            <a:chOff x="-3224" y="1042288"/>
            <a:chExt cx="389890" cy="724535"/>
          </a:xfrm>
        </p:grpSpPr>
        <p:sp>
          <p:nvSpPr>
            <p:cNvPr id="4" name="object 4"/>
            <p:cNvSpPr/>
            <p:nvPr/>
          </p:nvSpPr>
          <p:spPr>
            <a:xfrm>
              <a:off x="3125" y="1048638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4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1" y="704951"/>
                  </a:lnTo>
                  <a:lnTo>
                    <a:pt x="136781" y="692979"/>
                  </a:lnTo>
                  <a:lnTo>
                    <a:pt x="179736" y="675352"/>
                  </a:lnTo>
                  <a:lnTo>
                    <a:pt x="219545" y="652516"/>
                  </a:lnTo>
                  <a:lnTo>
                    <a:pt x="255813" y="624920"/>
                  </a:lnTo>
                  <a:lnTo>
                    <a:pt x="288140" y="593010"/>
                  </a:lnTo>
                  <a:lnTo>
                    <a:pt x="316128" y="557235"/>
                  </a:lnTo>
                  <a:lnTo>
                    <a:pt x="339380" y="518042"/>
                  </a:lnTo>
                  <a:lnTo>
                    <a:pt x="357497" y="475878"/>
                  </a:lnTo>
                  <a:lnTo>
                    <a:pt x="370082" y="431192"/>
                  </a:lnTo>
                  <a:lnTo>
                    <a:pt x="376736" y="384431"/>
                  </a:lnTo>
                  <a:lnTo>
                    <a:pt x="377061" y="336041"/>
                  </a:lnTo>
                  <a:lnTo>
                    <a:pt x="370895" y="287980"/>
                  </a:lnTo>
                  <a:lnTo>
                    <a:pt x="358640" y="242234"/>
                  </a:lnTo>
                  <a:lnTo>
                    <a:pt x="340744" y="199203"/>
                  </a:lnTo>
                  <a:lnTo>
                    <a:pt x="317658" y="159286"/>
                  </a:lnTo>
                  <a:lnTo>
                    <a:pt x="289830" y="122882"/>
                  </a:lnTo>
                  <a:lnTo>
                    <a:pt x="257710" y="90392"/>
                  </a:lnTo>
                  <a:lnTo>
                    <a:pt x="221746" y="62214"/>
                  </a:lnTo>
                  <a:lnTo>
                    <a:pt x="182388" y="38749"/>
                  </a:lnTo>
                  <a:lnTo>
                    <a:pt x="140086" y="20395"/>
                  </a:lnTo>
                  <a:lnTo>
                    <a:pt x="95287" y="7552"/>
                  </a:lnTo>
                  <a:lnTo>
                    <a:pt x="48442" y="6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8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25" y="1048638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2" y="621"/>
                  </a:lnTo>
                  <a:lnTo>
                    <a:pt x="95287" y="7552"/>
                  </a:lnTo>
                  <a:lnTo>
                    <a:pt x="140086" y="20395"/>
                  </a:lnTo>
                  <a:lnTo>
                    <a:pt x="182388" y="38749"/>
                  </a:lnTo>
                  <a:lnTo>
                    <a:pt x="221746" y="62214"/>
                  </a:lnTo>
                  <a:lnTo>
                    <a:pt x="257710" y="90392"/>
                  </a:lnTo>
                  <a:lnTo>
                    <a:pt x="289830" y="122882"/>
                  </a:lnTo>
                  <a:lnTo>
                    <a:pt x="317658" y="159286"/>
                  </a:lnTo>
                  <a:lnTo>
                    <a:pt x="340744" y="199203"/>
                  </a:lnTo>
                  <a:lnTo>
                    <a:pt x="358640" y="242234"/>
                  </a:lnTo>
                  <a:lnTo>
                    <a:pt x="370895" y="287980"/>
                  </a:lnTo>
                  <a:lnTo>
                    <a:pt x="377061" y="336041"/>
                  </a:lnTo>
                  <a:lnTo>
                    <a:pt x="376736" y="384431"/>
                  </a:lnTo>
                  <a:lnTo>
                    <a:pt x="370082" y="431192"/>
                  </a:lnTo>
                  <a:lnTo>
                    <a:pt x="357497" y="475878"/>
                  </a:lnTo>
                  <a:lnTo>
                    <a:pt x="339380" y="518042"/>
                  </a:lnTo>
                  <a:lnTo>
                    <a:pt x="316128" y="557235"/>
                  </a:lnTo>
                  <a:lnTo>
                    <a:pt x="288140" y="593010"/>
                  </a:lnTo>
                  <a:lnTo>
                    <a:pt x="255813" y="624920"/>
                  </a:lnTo>
                  <a:lnTo>
                    <a:pt x="219545" y="652516"/>
                  </a:lnTo>
                  <a:lnTo>
                    <a:pt x="179736" y="675352"/>
                  </a:lnTo>
                  <a:lnTo>
                    <a:pt x="136781" y="692979"/>
                  </a:lnTo>
                  <a:lnTo>
                    <a:pt x="91081" y="704951"/>
                  </a:lnTo>
                  <a:lnTo>
                    <a:pt x="43032" y="710819"/>
                  </a:lnTo>
                  <a:lnTo>
                    <a:pt x="23057" y="711390"/>
                  </a:lnTo>
                  <a:lnTo>
                    <a:pt x="13064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8E82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566" y="1954148"/>
            <a:ext cx="389890" cy="724535"/>
            <a:chOff x="3566" y="1954148"/>
            <a:chExt cx="389890" cy="724535"/>
          </a:xfrm>
        </p:grpSpPr>
        <p:sp>
          <p:nvSpPr>
            <p:cNvPr id="7" name="object 7"/>
            <p:cNvSpPr/>
            <p:nvPr/>
          </p:nvSpPr>
          <p:spPr>
            <a:xfrm>
              <a:off x="9916" y="1960498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6" y="710691"/>
                  </a:lnTo>
                  <a:lnTo>
                    <a:pt x="13065" y="711122"/>
                  </a:lnTo>
                  <a:lnTo>
                    <a:pt x="23057" y="711279"/>
                  </a:lnTo>
                  <a:lnTo>
                    <a:pt x="43033" y="710818"/>
                  </a:lnTo>
                  <a:lnTo>
                    <a:pt x="91082" y="704921"/>
                  </a:lnTo>
                  <a:lnTo>
                    <a:pt x="136783" y="692926"/>
                  </a:lnTo>
                  <a:lnTo>
                    <a:pt x="179736" y="675278"/>
                  </a:lnTo>
                  <a:lnTo>
                    <a:pt x="219545" y="652427"/>
                  </a:lnTo>
                  <a:lnTo>
                    <a:pt x="255812" y="624818"/>
                  </a:lnTo>
                  <a:lnTo>
                    <a:pt x="288138" y="592899"/>
                  </a:lnTo>
                  <a:lnTo>
                    <a:pt x="316126" y="557117"/>
                  </a:lnTo>
                  <a:lnTo>
                    <a:pt x="339378" y="517920"/>
                  </a:lnTo>
                  <a:lnTo>
                    <a:pt x="357496" y="475753"/>
                  </a:lnTo>
                  <a:lnTo>
                    <a:pt x="370081" y="431066"/>
                  </a:lnTo>
                  <a:lnTo>
                    <a:pt x="376737" y="384304"/>
                  </a:lnTo>
                  <a:lnTo>
                    <a:pt x="377065" y="335914"/>
                  </a:lnTo>
                  <a:lnTo>
                    <a:pt x="370898" y="287853"/>
                  </a:lnTo>
                  <a:lnTo>
                    <a:pt x="358642" y="242108"/>
                  </a:lnTo>
                  <a:lnTo>
                    <a:pt x="340746" y="199078"/>
                  </a:lnTo>
                  <a:lnTo>
                    <a:pt x="317659" y="159163"/>
                  </a:lnTo>
                  <a:lnTo>
                    <a:pt x="289830" y="122764"/>
                  </a:lnTo>
                  <a:lnTo>
                    <a:pt x="257708" y="90281"/>
                  </a:lnTo>
                  <a:lnTo>
                    <a:pt x="221744" y="62112"/>
                  </a:lnTo>
                  <a:lnTo>
                    <a:pt x="182385" y="38659"/>
                  </a:lnTo>
                  <a:lnTo>
                    <a:pt x="140082" y="20321"/>
                  </a:lnTo>
                  <a:lnTo>
                    <a:pt x="95284" y="7499"/>
                  </a:lnTo>
                  <a:lnTo>
                    <a:pt x="48440" y="5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09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916" y="1960498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2"/>
                  </a:lnTo>
                  <a:lnTo>
                    <a:pt x="95284" y="7499"/>
                  </a:lnTo>
                  <a:lnTo>
                    <a:pt x="140082" y="20321"/>
                  </a:lnTo>
                  <a:lnTo>
                    <a:pt x="182385" y="38659"/>
                  </a:lnTo>
                  <a:lnTo>
                    <a:pt x="221744" y="62112"/>
                  </a:lnTo>
                  <a:lnTo>
                    <a:pt x="257708" y="90281"/>
                  </a:lnTo>
                  <a:lnTo>
                    <a:pt x="289830" y="122764"/>
                  </a:lnTo>
                  <a:lnTo>
                    <a:pt x="317659" y="159163"/>
                  </a:lnTo>
                  <a:lnTo>
                    <a:pt x="340746" y="199078"/>
                  </a:lnTo>
                  <a:lnTo>
                    <a:pt x="358642" y="242108"/>
                  </a:lnTo>
                  <a:lnTo>
                    <a:pt x="370898" y="287853"/>
                  </a:lnTo>
                  <a:lnTo>
                    <a:pt x="377065" y="335914"/>
                  </a:lnTo>
                  <a:lnTo>
                    <a:pt x="376737" y="384304"/>
                  </a:lnTo>
                  <a:lnTo>
                    <a:pt x="370081" y="431066"/>
                  </a:lnTo>
                  <a:lnTo>
                    <a:pt x="357496" y="475753"/>
                  </a:lnTo>
                  <a:lnTo>
                    <a:pt x="339378" y="517920"/>
                  </a:lnTo>
                  <a:lnTo>
                    <a:pt x="316126" y="557117"/>
                  </a:lnTo>
                  <a:lnTo>
                    <a:pt x="288138" y="592899"/>
                  </a:lnTo>
                  <a:lnTo>
                    <a:pt x="255812" y="624818"/>
                  </a:lnTo>
                  <a:lnTo>
                    <a:pt x="219545" y="652427"/>
                  </a:lnTo>
                  <a:lnTo>
                    <a:pt x="179736" y="675278"/>
                  </a:lnTo>
                  <a:lnTo>
                    <a:pt x="136783" y="692926"/>
                  </a:lnTo>
                  <a:lnTo>
                    <a:pt x="91082" y="704921"/>
                  </a:lnTo>
                  <a:lnTo>
                    <a:pt x="43033" y="710818"/>
                  </a:lnTo>
                  <a:lnTo>
                    <a:pt x="23057" y="711279"/>
                  </a:lnTo>
                  <a:lnTo>
                    <a:pt x="13065" y="711122"/>
                  </a:lnTo>
                  <a:lnTo>
                    <a:pt x="3076" y="71069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C509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-5487" y="2865882"/>
            <a:ext cx="389890" cy="724535"/>
            <a:chOff x="-5487" y="2865882"/>
            <a:chExt cx="389890" cy="724535"/>
          </a:xfrm>
        </p:grpSpPr>
        <p:sp>
          <p:nvSpPr>
            <p:cNvPr id="10" name="object 10"/>
            <p:cNvSpPr/>
            <p:nvPr/>
          </p:nvSpPr>
          <p:spPr>
            <a:xfrm>
              <a:off x="862" y="2872232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691"/>
                  </a:lnTo>
                  <a:lnTo>
                    <a:pt x="13064" y="711140"/>
                  </a:lnTo>
                  <a:lnTo>
                    <a:pt x="23057" y="711326"/>
                  </a:lnTo>
                  <a:lnTo>
                    <a:pt x="33048" y="711227"/>
                  </a:lnTo>
                  <a:lnTo>
                    <a:pt x="91081" y="704924"/>
                  </a:lnTo>
                  <a:lnTo>
                    <a:pt x="136782" y="692934"/>
                  </a:lnTo>
                  <a:lnTo>
                    <a:pt x="179735" y="675296"/>
                  </a:lnTo>
                  <a:lnTo>
                    <a:pt x="219544" y="652455"/>
                  </a:lnTo>
                  <a:lnTo>
                    <a:pt x="255811" y="624856"/>
                  </a:lnTo>
                  <a:lnTo>
                    <a:pt x="288137" y="592947"/>
                  </a:lnTo>
                  <a:lnTo>
                    <a:pt x="316125" y="557171"/>
                  </a:lnTo>
                  <a:lnTo>
                    <a:pt x="339377" y="517976"/>
                  </a:lnTo>
                  <a:lnTo>
                    <a:pt x="357494" y="475807"/>
                  </a:lnTo>
                  <a:lnTo>
                    <a:pt x="370080" y="431110"/>
                  </a:lnTo>
                  <a:lnTo>
                    <a:pt x="376736" y="384330"/>
                  </a:lnTo>
                  <a:lnTo>
                    <a:pt x="377064" y="335914"/>
                  </a:lnTo>
                  <a:lnTo>
                    <a:pt x="370897" y="287853"/>
                  </a:lnTo>
                  <a:lnTo>
                    <a:pt x="358641" y="242108"/>
                  </a:lnTo>
                  <a:lnTo>
                    <a:pt x="340745" y="199078"/>
                  </a:lnTo>
                  <a:lnTo>
                    <a:pt x="317658" y="159163"/>
                  </a:lnTo>
                  <a:lnTo>
                    <a:pt x="289829" y="122764"/>
                  </a:lnTo>
                  <a:lnTo>
                    <a:pt x="257707" y="90281"/>
                  </a:lnTo>
                  <a:lnTo>
                    <a:pt x="221743" y="62112"/>
                  </a:lnTo>
                  <a:lnTo>
                    <a:pt x="182385" y="38659"/>
                  </a:lnTo>
                  <a:lnTo>
                    <a:pt x="140082" y="20321"/>
                  </a:lnTo>
                  <a:lnTo>
                    <a:pt x="95284" y="7499"/>
                  </a:lnTo>
                  <a:lnTo>
                    <a:pt x="48440" y="5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A4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62" y="2872232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2"/>
                  </a:lnTo>
                  <a:lnTo>
                    <a:pt x="95284" y="7499"/>
                  </a:lnTo>
                  <a:lnTo>
                    <a:pt x="140082" y="20321"/>
                  </a:lnTo>
                  <a:lnTo>
                    <a:pt x="182385" y="38659"/>
                  </a:lnTo>
                  <a:lnTo>
                    <a:pt x="221743" y="62112"/>
                  </a:lnTo>
                  <a:lnTo>
                    <a:pt x="257707" y="90281"/>
                  </a:lnTo>
                  <a:lnTo>
                    <a:pt x="289829" y="122764"/>
                  </a:lnTo>
                  <a:lnTo>
                    <a:pt x="317658" y="159163"/>
                  </a:lnTo>
                  <a:lnTo>
                    <a:pt x="340745" y="199078"/>
                  </a:lnTo>
                  <a:lnTo>
                    <a:pt x="358641" y="242108"/>
                  </a:lnTo>
                  <a:lnTo>
                    <a:pt x="370897" y="287853"/>
                  </a:lnTo>
                  <a:lnTo>
                    <a:pt x="377064" y="335914"/>
                  </a:lnTo>
                  <a:lnTo>
                    <a:pt x="376736" y="384330"/>
                  </a:lnTo>
                  <a:lnTo>
                    <a:pt x="370080" y="431110"/>
                  </a:lnTo>
                  <a:lnTo>
                    <a:pt x="357494" y="475807"/>
                  </a:lnTo>
                  <a:lnTo>
                    <a:pt x="339377" y="517976"/>
                  </a:lnTo>
                  <a:lnTo>
                    <a:pt x="316125" y="557171"/>
                  </a:lnTo>
                  <a:lnTo>
                    <a:pt x="288137" y="592947"/>
                  </a:lnTo>
                  <a:lnTo>
                    <a:pt x="255811" y="624856"/>
                  </a:lnTo>
                  <a:lnTo>
                    <a:pt x="219544" y="652455"/>
                  </a:lnTo>
                  <a:lnTo>
                    <a:pt x="179735" y="675296"/>
                  </a:lnTo>
                  <a:lnTo>
                    <a:pt x="136782" y="692934"/>
                  </a:lnTo>
                  <a:lnTo>
                    <a:pt x="91081" y="704924"/>
                  </a:lnTo>
                  <a:lnTo>
                    <a:pt x="43032" y="710818"/>
                  </a:lnTo>
                  <a:lnTo>
                    <a:pt x="23057" y="711326"/>
                  </a:lnTo>
                  <a:lnTo>
                    <a:pt x="13064" y="711140"/>
                  </a:lnTo>
                  <a:lnTo>
                    <a:pt x="3077" y="71069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B9A4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45" dirty="0"/>
              <a:t> </a:t>
            </a:r>
            <a:r>
              <a:rPr dirty="0"/>
              <a:t>–</a:t>
            </a:r>
            <a:r>
              <a:rPr spc="-70" dirty="0"/>
              <a:t> </a:t>
            </a:r>
            <a:r>
              <a:rPr spc="-10" dirty="0"/>
              <a:t>Extrusora</a:t>
            </a:r>
          </a:p>
        </p:txBody>
      </p:sp>
      <p:sp>
        <p:nvSpPr>
          <p:cNvPr id="13" name="object 1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16" name="object 1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864514" y="1087323"/>
            <a:ext cx="9343390" cy="38222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1465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O</a:t>
            </a:r>
            <a:r>
              <a:rPr sz="2000" b="1" spc="20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que</a:t>
            </a:r>
            <a:r>
              <a:rPr sz="2000" b="1" spc="19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controlamos</a:t>
            </a:r>
            <a:r>
              <a:rPr sz="2000" b="1" spc="17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no</a:t>
            </a:r>
            <a:r>
              <a:rPr sz="2000" b="1" spc="204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processo</a:t>
            </a:r>
            <a:r>
              <a:rPr sz="2000" b="1" spc="17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de</a:t>
            </a:r>
            <a:r>
              <a:rPr sz="2000" b="1" spc="19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extrusão?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85"/>
              </a:spcBef>
            </a:pP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000" spc="-10" dirty="0">
                <a:latin typeface="Calibri"/>
                <a:cs typeface="Calibri"/>
              </a:rPr>
              <a:t>Controlo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consumo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energético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em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KW/ton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(equipamento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&gt;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consumo,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par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com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o</a:t>
            </a:r>
            <a:endParaRPr sz="2000" dirty="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1200"/>
              </a:spcBef>
            </a:pPr>
            <a:r>
              <a:rPr sz="2000" spc="-10" dirty="0">
                <a:latin typeface="Calibri"/>
                <a:cs typeface="Calibri"/>
              </a:rPr>
              <a:t>Moinho)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</a:tabLst>
            </a:pPr>
            <a:r>
              <a:rPr sz="2000" spc="-10" dirty="0">
                <a:latin typeface="Calibri"/>
                <a:cs typeface="Calibri"/>
              </a:rPr>
              <a:t>Dimensionamento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matriz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para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atingir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tamanho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correto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croquete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Densidade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produto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à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saída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(expansão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croquete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à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saída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extrusor)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%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cozimento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amidos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</a:t>
            </a:r>
            <a:r>
              <a:rPr sz="2000" spc="-10" dirty="0" err="1">
                <a:latin typeface="Calibri"/>
                <a:cs typeface="Calibri"/>
              </a:rPr>
              <a:t>digestibilidade</a:t>
            </a:r>
            <a:r>
              <a:rPr sz="2000" spc="-10" dirty="0"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354965" algn="l"/>
              </a:tabLst>
            </a:pPr>
            <a:r>
              <a:rPr sz="2000" spc="-10" dirty="0">
                <a:latin typeface="Calibri"/>
                <a:cs typeface="Calibri"/>
              </a:rPr>
              <a:t>Controlo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desgaste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semfins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camisas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</a:tabLst>
            </a:pPr>
            <a:r>
              <a:rPr sz="2000" spc="-10" dirty="0">
                <a:latin typeface="Calibri"/>
                <a:cs typeface="Calibri"/>
              </a:rPr>
              <a:t>Controlo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lâminas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corte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87520" y="3564614"/>
            <a:ext cx="4930939" cy="32408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30" dirty="0"/>
              <a:t> </a:t>
            </a:r>
            <a:r>
              <a:rPr dirty="0"/>
              <a:t>–</a:t>
            </a:r>
            <a:r>
              <a:rPr spc="-50" dirty="0"/>
              <a:t> </a:t>
            </a:r>
            <a:r>
              <a:rPr spc="-30" dirty="0"/>
              <a:t>Componentes</a:t>
            </a:r>
            <a:r>
              <a:rPr spc="-105" dirty="0"/>
              <a:t> </a:t>
            </a:r>
            <a:r>
              <a:rPr dirty="0"/>
              <a:t>da</a:t>
            </a:r>
            <a:r>
              <a:rPr spc="-70" dirty="0"/>
              <a:t> </a:t>
            </a:r>
            <a:r>
              <a:rPr spc="-10" dirty="0"/>
              <a:t>Extrusora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65987" y="874752"/>
            <a:ext cx="10113010" cy="5891530"/>
            <a:chOff x="665987" y="874752"/>
            <a:chExt cx="10113010" cy="589153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931" y="899114"/>
              <a:ext cx="4156734" cy="27318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08763" y="874752"/>
              <a:ext cx="2279223" cy="29863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987" y="3625597"/>
              <a:ext cx="3297174" cy="314020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42587" y="3899917"/>
              <a:ext cx="6835902" cy="286588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21252" y="897612"/>
              <a:ext cx="2827869" cy="2940598"/>
            </a:xfrm>
            <a:prstGeom prst="rect">
              <a:avLst/>
            </a:prstGeom>
          </p:spPr>
        </p:pic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F1C61479-D341-5DF4-2A6C-82C17F4BB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25" dirty="0"/>
              <a:t> </a:t>
            </a:r>
            <a:r>
              <a:rPr dirty="0"/>
              <a:t>–</a:t>
            </a:r>
            <a:r>
              <a:rPr spc="-50" dirty="0"/>
              <a:t> </a:t>
            </a:r>
            <a:r>
              <a:rPr dirty="0"/>
              <a:t>Qual</a:t>
            </a:r>
            <a:r>
              <a:rPr spc="-45" dirty="0"/>
              <a:t> </a:t>
            </a:r>
            <a:r>
              <a:rPr dirty="0"/>
              <a:t>o</a:t>
            </a:r>
            <a:r>
              <a:rPr spc="-45" dirty="0"/>
              <a:t> </a:t>
            </a:r>
            <a:r>
              <a:rPr dirty="0"/>
              <a:t>aspeto</a:t>
            </a:r>
            <a:r>
              <a:rPr spc="-45" dirty="0"/>
              <a:t> </a:t>
            </a:r>
            <a:r>
              <a:rPr spc="-10" dirty="0"/>
              <a:t>pretendido</a:t>
            </a:r>
            <a:r>
              <a:rPr spc="-45" dirty="0"/>
              <a:t> </a:t>
            </a:r>
            <a:r>
              <a:rPr dirty="0"/>
              <a:t>à</a:t>
            </a:r>
            <a:r>
              <a:rPr spc="-60" dirty="0"/>
              <a:t> </a:t>
            </a:r>
            <a:r>
              <a:rPr dirty="0"/>
              <a:t>saída</a:t>
            </a:r>
            <a:r>
              <a:rPr spc="-60" dirty="0"/>
              <a:t> </a:t>
            </a:r>
            <a:r>
              <a:rPr dirty="0"/>
              <a:t>da</a:t>
            </a:r>
            <a:r>
              <a:rPr spc="-40" dirty="0"/>
              <a:t> </a:t>
            </a:r>
            <a:r>
              <a:rPr spc="-10" dirty="0"/>
              <a:t>extrusora?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2751" y="902208"/>
            <a:ext cx="3775710" cy="579958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91268" y="3564612"/>
            <a:ext cx="3902265" cy="306709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980178" y="824839"/>
            <a:ext cx="6214745" cy="2820035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395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Comportamento</a:t>
            </a:r>
            <a:r>
              <a:rPr sz="2000" spc="2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elástico</a:t>
            </a:r>
            <a:r>
              <a:rPr sz="2000" spc="2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2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croquete</a:t>
            </a:r>
            <a:r>
              <a:rPr sz="2000" spc="2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(goma)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95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Tamanho</a:t>
            </a:r>
            <a:r>
              <a:rPr sz="2000" spc="1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uniforme</a:t>
            </a:r>
            <a:r>
              <a:rPr sz="2000" spc="1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2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superfície</a:t>
            </a:r>
            <a:r>
              <a:rPr sz="2000" spc="1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suave</a:t>
            </a:r>
            <a:r>
              <a:rPr sz="2000" spc="2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(sem</a:t>
            </a:r>
            <a:r>
              <a:rPr sz="2000" spc="2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partículas)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310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Valor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densidade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dentro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aceitável</a:t>
            </a:r>
            <a:r>
              <a:rPr sz="2000" spc="11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(a</a:t>
            </a:r>
            <a:endParaRPr sz="20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Calibri"/>
                <a:cs typeface="Calibri"/>
              </a:rPr>
              <a:t>gelatinização/porosidade</a:t>
            </a:r>
            <a:r>
              <a:rPr sz="2000" spc="1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tem</a:t>
            </a:r>
            <a:r>
              <a:rPr sz="2000" spc="1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impacto</a:t>
            </a:r>
            <a:r>
              <a:rPr sz="2000" spc="1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na</a:t>
            </a:r>
            <a:r>
              <a:rPr sz="2000" spc="1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secagem)</a:t>
            </a:r>
            <a:endParaRPr sz="2000">
              <a:latin typeface="Calibri"/>
              <a:cs typeface="Calibri"/>
            </a:endParaRPr>
          </a:p>
          <a:p>
            <a:pPr marL="355600" marR="564515" indent="-342900">
              <a:lnSpc>
                <a:spcPct val="1501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Sensivelmente</a:t>
            </a:r>
            <a:r>
              <a:rPr sz="2000" spc="1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com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24%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humidade</a:t>
            </a:r>
            <a:r>
              <a:rPr sz="2000" spc="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na</a:t>
            </a:r>
            <a:r>
              <a:rPr sz="2000" spc="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saída</a:t>
            </a:r>
            <a:r>
              <a:rPr sz="2000" spc="114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do </a:t>
            </a:r>
            <a:r>
              <a:rPr sz="2000" spc="-10" dirty="0">
                <a:latin typeface="Calibri"/>
                <a:cs typeface="Calibri"/>
              </a:rPr>
              <a:t>extrusor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A1E641B-79F8-2CEB-A0F8-DFA03D1B9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45" dirty="0"/>
              <a:t> </a:t>
            </a:r>
            <a:r>
              <a:rPr dirty="0"/>
              <a:t>–</a:t>
            </a:r>
            <a:r>
              <a:rPr spc="-65" dirty="0"/>
              <a:t> </a:t>
            </a:r>
            <a:r>
              <a:rPr dirty="0"/>
              <a:t>Etapas</a:t>
            </a:r>
            <a:r>
              <a:rPr spc="-65" dirty="0"/>
              <a:t> </a:t>
            </a:r>
            <a:r>
              <a:rPr dirty="0"/>
              <a:t>do</a:t>
            </a:r>
            <a:r>
              <a:rPr spc="-60" dirty="0"/>
              <a:t> </a:t>
            </a:r>
            <a:r>
              <a:rPr dirty="0"/>
              <a:t>processo</a:t>
            </a:r>
            <a:r>
              <a:rPr spc="-65" dirty="0"/>
              <a:t> </a:t>
            </a:r>
            <a:r>
              <a:rPr dirty="0"/>
              <a:t>de</a:t>
            </a:r>
            <a:r>
              <a:rPr spc="-60" dirty="0"/>
              <a:t> </a:t>
            </a:r>
            <a:r>
              <a:rPr spc="-10" dirty="0"/>
              <a:t>fabrico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606551" y="1054608"/>
            <a:ext cx="4660900" cy="441959"/>
          </a:xfrm>
          <a:custGeom>
            <a:avLst/>
            <a:gdLst/>
            <a:ahLst/>
            <a:cxnLst/>
            <a:rect l="l" t="t" r="r" b="b"/>
            <a:pathLst>
              <a:path w="4660900" h="441959">
                <a:moveTo>
                  <a:pt x="4586732" y="0"/>
                </a:moveTo>
                <a:lnTo>
                  <a:pt x="73660" y="0"/>
                </a:lnTo>
                <a:lnTo>
                  <a:pt x="44989" y="5794"/>
                </a:lnTo>
                <a:lnTo>
                  <a:pt x="21575" y="21589"/>
                </a:lnTo>
                <a:lnTo>
                  <a:pt x="5789" y="45005"/>
                </a:lnTo>
                <a:lnTo>
                  <a:pt x="0" y="73659"/>
                </a:lnTo>
                <a:lnTo>
                  <a:pt x="0" y="368300"/>
                </a:lnTo>
                <a:lnTo>
                  <a:pt x="5789" y="396954"/>
                </a:lnTo>
                <a:lnTo>
                  <a:pt x="21575" y="420369"/>
                </a:lnTo>
                <a:lnTo>
                  <a:pt x="44989" y="436165"/>
                </a:lnTo>
                <a:lnTo>
                  <a:pt x="73660" y="441959"/>
                </a:lnTo>
                <a:lnTo>
                  <a:pt x="4586732" y="441959"/>
                </a:lnTo>
                <a:lnTo>
                  <a:pt x="4615386" y="436165"/>
                </a:lnTo>
                <a:lnTo>
                  <a:pt x="4638802" y="420369"/>
                </a:lnTo>
                <a:lnTo>
                  <a:pt x="4654597" y="396954"/>
                </a:lnTo>
                <a:lnTo>
                  <a:pt x="4660392" y="368300"/>
                </a:lnTo>
                <a:lnTo>
                  <a:pt x="4660392" y="73659"/>
                </a:lnTo>
                <a:lnTo>
                  <a:pt x="4654597" y="45005"/>
                </a:lnTo>
                <a:lnTo>
                  <a:pt x="4638802" y="21589"/>
                </a:lnTo>
                <a:lnTo>
                  <a:pt x="4615386" y="5794"/>
                </a:lnTo>
                <a:lnTo>
                  <a:pt x="4586732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92478" y="1092200"/>
            <a:ext cx="36201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6: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Corte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saída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extrusora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33028" y="1127732"/>
            <a:ext cx="10635615" cy="5574665"/>
            <a:chOff x="733028" y="1127732"/>
            <a:chExt cx="10635615" cy="557466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3028" y="1671796"/>
              <a:ext cx="3457224" cy="354869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74395" y="1127732"/>
              <a:ext cx="4293894" cy="34039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6303" y="3799331"/>
              <a:ext cx="4027170" cy="290245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994784" y="2015997"/>
            <a:ext cx="2846070" cy="1161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Controlamos</a:t>
            </a:r>
            <a:r>
              <a:rPr sz="1800" spc="17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180" dirty="0">
                <a:latin typeface="Calibri"/>
                <a:cs typeface="Calibri"/>
              </a:rPr>
              <a:t>  </a:t>
            </a:r>
            <a:r>
              <a:rPr sz="1800" spc="-10" dirty="0">
                <a:latin typeface="Calibri"/>
                <a:cs typeface="Calibri"/>
              </a:rPr>
              <a:t>qualidade </a:t>
            </a:r>
            <a:r>
              <a:rPr sz="1800" dirty="0">
                <a:latin typeface="Calibri"/>
                <a:cs typeface="Calibri"/>
              </a:rPr>
              <a:t>do</a:t>
            </a:r>
            <a:r>
              <a:rPr sz="1800" spc="204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corte</a:t>
            </a:r>
            <a:r>
              <a:rPr sz="1800" spc="21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204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21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altura</a:t>
            </a:r>
            <a:r>
              <a:rPr sz="1800" spc="210" dirty="0">
                <a:latin typeface="Calibri"/>
                <a:cs typeface="Calibri"/>
              </a:rPr>
              <a:t>  </a:t>
            </a:r>
            <a:r>
              <a:rPr sz="1800" spc="-25" dirty="0">
                <a:latin typeface="Calibri"/>
                <a:cs typeface="Calibri"/>
              </a:rPr>
              <a:t>do </a:t>
            </a:r>
            <a:r>
              <a:rPr sz="1800" spc="-10" dirty="0">
                <a:latin typeface="Calibri"/>
                <a:cs typeface="Calibri"/>
              </a:rPr>
              <a:t>croquete</a:t>
            </a:r>
            <a:endParaRPr sz="1800">
              <a:latin typeface="Calibri"/>
              <a:cs typeface="Calibri"/>
            </a:endParaRPr>
          </a:p>
          <a:p>
            <a:pPr marL="299085" indent="-286385" algn="just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299085" algn="l"/>
              </a:tabLst>
            </a:pPr>
            <a:r>
              <a:rPr sz="1800" spc="-10" dirty="0">
                <a:latin typeface="Calibri"/>
                <a:cs typeface="Calibri"/>
              </a:rPr>
              <a:t>Variação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velocidade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37DA9CC-0C30-D6B0-772A-7BCFEBECB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-3224" y="1042288"/>
            <a:ext cx="389890" cy="724535"/>
            <a:chOff x="-3224" y="1042288"/>
            <a:chExt cx="389890" cy="724535"/>
          </a:xfrm>
        </p:grpSpPr>
        <p:sp>
          <p:nvSpPr>
            <p:cNvPr id="4" name="object 4"/>
            <p:cNvSpPr/>
            <p:nvPr/>
          </p:nvSpPr>
          <p:spPr>
            <a:xfrm>
              <a:off x="3125" y="1048638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4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1" y="704951"/>
                  </a:lnTo>
                  <a:lnTo>
                    <a:pt x="136781" y="692979"/>
                  </a:lnTo>
                  <a:lnTo>
                    <a:pt x="179736" y="675352"/>
                  </a:lnTo>
                  <a:lnTo>
                    <a:pt x="219545" y="652516"/>
                  </a:lnTo>
                  <a:lnTo>
                    <a:pt x="255813" y="624920"/>
                  </a:lnTo>
                  <a:lnTo>
                    <a:pt x="288140" y="593010"/>
                  </a:lnTo>
                  <a:lnTo>
                    <a:pt x="316128" y="557235"/>
                  </a:lnTo>
                  <a:lnTo>
                    <a:pt x="339380" y="518042"/>
                  </a:lnTo>
                  <a:lnTo>
                    <a:pt x="357497" y="475878"/>
                  </a:lnTo>
                  <a:lnTo>
                    <a:pt x="370082" y="431192"/>
                  </a:lnTo>
                  <a:lnTo>
                    <a:pt x="376736" y="384431"/>
                  </a:lnTo>
                  <a:lnTo>
                    <a:pt x="377061" y="336041"/>
                  </a:lnTo>
                  <a:lnTo>
                    <a:pt x="370895" y="287980"/>
                  </a:lnTo>
                  <a:lnTo>
                    <a:pt x="358640" y="242234"/>
                  </a:lnTo>
                  <a:lnTo>
                    <a:pt x="340744" y="199203"/>
                  </a:lnTo>
                  <a:lnTo>
                    <a:pt x="317658" y="159286"/>
                  </a:lnTo>
                  <a:lnTo>
                    <a:pt x="289830" y="122882"/>
                  </a:lnTo>
                  <a:lnTo>
                    <a:pt x="257710" y="90392"/>
                  </a:lnTo>
                  <a:lnTo>
                    <a:pt x="221746" y="62214"/>
                  </a:lnTo>
                  <a:lnTo>
                    <a:pt x="182388" y="38749"/>
                  </a:lnTo>
                  <a:lnTo>
                    <a:pt x="140086" y="20395"/>
                  </a:lnTo>
                  <a:lnTo>
                    <a:pt x="95287" y="7552"/>
                  </a:lnTo>
                  <a:lnTo>
                    <a:pt x="48442" y="6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8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25" y="1048638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2" y="621"/>
                  </a:lnTo>
                  <a:lnTo>
                    <a:pt x="95287" y="7552"/>
                  </a:lnTo>
                  <a:lnTo>
                    <a:pt x="140086" y="20395"/>
                  </a:lnTo>
                  <a:lnTo>
                    <a:pt x="182388" y="38749"/>
                  </a:lnTo>
                  <a:lnTo>
                    <a:pt x="221746" y="62214"/>
                  </a:lnTo>
                  <a:lnTo>
                    <a:pt x="257710" y="90392"/>
                  </a:lnTo>
                  <a:lnTo>
                    <a:pt x="289830" y="122882"/>
                  </a:lnTo>
                  <a:lnTo>
                    <a:pt x="317658" y="159286"/>
                  </a:lnTo>
                  <a:lnTo>
                    <a:pt x="340744" y="199203"/>
                  </a:lnTo>
                  <a:lnTo>
                    <a:pt x="358640" y="242234"/>
                  </a:lnTo>
                  <a:lnTo>
                    <a:pt x="370895" y="287980"/>
                  </a:lnTo>
                  <a:lnTo>
                    <a:pt x="377061" y="336041"/>
                  </a:lnTo>
                  <a:lnTo>
                    <a:pt x="376736" y="384431"/>
                  </a:lnTo>
                  <a:lnTo>
                    <a:pt x="370082" y="431192"/>
                  </a:lnTo>
                  <a:lnTo>
                    <a:pt x="357497" y="475878"/>
                  </a:lnTo>
                  <a:lnTo>
                    <a:pt x="339380" y="518042"/>
                  </a:lnTo>
                  <a:lnTo>
                    <a:pt x="316128" y="557235"/>
                  </a:lnTo>
                  <a:lnTo>
                    <a:pt x="288140" y="593010"/>
                  </a:lnTo>
                  <a:lnTo>
                    <a:pt x="255813" y="624920"/>
                  </a:lnTo>
                  <a:lnTo>
                    <a:pt x="219545" y="652516"/>
                  </a:lnTo>
                  <a:lnTo>
                    <a:pt x="179736" y="675352"/>
                  </a:lnTo>
                  <a:lnTo>
                    <a:pt x="136781" y="692979"/>
                  </a:lnTo>
                  <a:lnTo>
                    <a:pt x="91081" y="704951"/>
                  </a:lnTo>
                  <a:lnTo>
                    <a:pt x="43032" y="710819"/>
                  </a:lnTo>
                  <a:lnTo>
                    <a:pt x="23057" y="711390"/>
                  </a:lnTo>
                  <a:lnTo>
                    <a:pt x="13064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8E82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-2168" y="1928622"/>
            <a:ext cx="389890" cy="724535"/>
            <a:chOff x="-2168" y="1928622"/>
            <a:chExt cx="389890" cy="724535"/>
          </a:xfrm>
        </p:grpSpPr>
        <p:sp>
          <p:nvSpPr>
            <p:cNvPr id="7" name="object 7"/>
            <p:cNvSpPr/>
            <p:nvPr/>
          </p:nvSpPr>
          <p:spPr>
            <a:xfrm>
              <a:off x="4181" y="1934972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8"/>
                  </a:lnTo>
                  <a:lnTo>
                    <a:pt x="13064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1" y="704950"/>
                  </a:lnTo>
                  <a:lnTo>
                    <a:pt x="136781" y="692979"/>
                  </a:lnTo>
                  <a:lnTo>
                    <a:pt x="179735" y="675350"/>
                  </a:lnTo>
                  <a:lnTo>
                    <a:pt x="219544" y="652511"/>
                  </a:lnTo>
                  <a:lnTo>
                    <a:pt x="255811" y="624910"/>
                  </a:lnTo>
                  <a:lnTo>
                    <a:pt x="288138" y="592994"/>
                  </a:lnTo>
                  <a:lnTo>
                    <a:pt x="316126" y="557210"/>
                  </a:lnTo>
                  <a:lnTo>
                    <a:pt x="339378" y="518004"/>
                  </a:lnTo>
                  <a:lnTo>
                    <a:pt x="357496" y="475825"/>
                  </a:lnTo>
                  <a:lnTo>
                    <a:pt x="370080" y="431119"/>
                  </a:lnTo>
                  <a:lnTo>
                    <a:pt x="376734" y="384333"/>
                  </a:lnTo>
                  <a:lnTo>
                    <a:pt x="377059" y="335914"/>
                  </a:lnTo>
                  <a:lnTo>
                    <a:pt x="370893" y="287883"/>
                  </a:lnTo>
                  <a:lnTo>
                    <a:pt x="358638" y="242161"/>
                  </a:lnTo>
                  <a:lnTo>
                    <a:pt x="340743" y="199149"/>
                  </a:lnTo>
                  <a:lnTo>
                    <a:pt x="317656" y="159248"/>
                  </a:lnTo>
                  <a:lnTo>
                    <a:pt x="289829" y="122857"/>
                  </a:lnTo>
                  <a:lnTo>
                    <a:pt x="257708" y="90376"/>
                  </a:lnTo>
                  <a:lnTo>
                    <a:pt x="221745" y="62205"/>
                  </a:lnTo>
                  <a:lnTo>
                    <a:pt x="182387" y="38744"/>
                  </a:lnTo>
                  <a:lnTo>
                    <a:pt x="140085" y="20393"/>
                  </a:lnTo>
                  <a:lnTo>
                    <a:pt x="95286" y="7552"/>
                  </a:lnTo>
                  <a:lnTo>
                    <a:pt x="48442" y="6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09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181" y="1934972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2" y="621"/>
                  </a:lnTo>
                  <a:lnTo>
                    <a:pt x="95286" y="7552"/>
                  </a:lnTo>
                  <a:lnTo>
                    <a:pt x="140085" y="20393"/>
                  </a:lnTo>
                  <a:lnTo>
                    <a:pt x="182387" y="38744"/>
                  </a:lnTo>
                  <a:lnTo>
                    <a:pt x="221745" y="62205"/>
                  </a:lnTo>
                  <a:lnTo>
                    <a:pt x="257708" y="90376"/>
                  </a:lnTo>
                  <a:lnTo>
                    <a:pt x="289829" y="122857"/>
                  </a:lnTo>
                  <a:lnTo>
                    <a:pt x="317656" y="159248"/>
                  </a:lnTo>
                  <a:lnTo>
                    <a:pt x="340743" y="199149"/>
                  </a:lnTo>
                  <a:lnTo>
                    <a:pt x="358638" y="242161"/>
                  </a:lnTo>
                  <a:lnTo>
                    <a:pt x="370893" y="287883"/>
                  </a:lnTo>
                  <a:lnTo>
                    <a:pt x="377059" y="335914"/>
                  </a:lnTo>
                  <a:lnTo>
                    <a:pt x="376734" y="384333"/>
                  </a:lnTo>
                  <a:lnTo>
                    <a:pt x="370080" y="431119"/>
                  </a:lnTo>
                  <a:lnTo>
                    <a:pt x="357496" y="475825"/>
                  </a:lnTo>
                  <a:lnTo>
                    <a:pt x="339378" y="518004"/>
                  </a:lnTo>
                  <a:lnTo>
                    <a:pt x="316126" y="557210"/>
                  </a:lnTo>
                  <a:lnTo>
                    <a:pt x="288138" y="592994"/>
                  </a:lnTo>
                  <a:lnTo>
                    <a:pt x="255811" y="624910"/>
                  </a:lnTo>
                  <a:lnTo>
                    <a:pt x="219544" y="652511"/>
                  </a:lnTo>
                  <a:lnTo>
                    <a:pt x="179735" y="675350"/>
                  </a:lnTo>
                  <a:lnTo>
                    <a:pt x="136781" y="692979"/>
                  </a:lnTo>
                  <a:lnTo>
                    <a:pt x="91081" y="704950"/>
                  </a:lnTo>
                  <a:lnTo>
                    <a:pt x="43033" y="710818"/>
                  </a:lnTo>
                  <a:lnTo>
                    <a:pt x="23057" y="711390"/>
                  </a:lnTo>
                  <a:lnTo>
                    <a:pt x="13064" y="711247"/>
                  </a:lnTo>
                  <a:lnTo>
                    <a:pt x="3077" y="71081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C509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-6350" y="2840417"/>
            <a:ext cx="385445" cy="724535"/>
            <a:chOff x="-6350" y="2840417"/>
            <a:chExt cx="385445" cy="724535"/>
          </a:xfrm>
        </p:grpSpPr>
        <p:sp>
          <p:nvSpPr>
            <p:cNvPr id="10" name="object 10"/>
            <p:cNvSpPr/>
            <p:nvPr/>
          </p:nvSpPr>
          <p:spPr>
            <a:xfrm>
              <a:off x="0" y="2846767"/>
              <a:ext cx="372745" cy="711835"/>
            </a:xfrm>
            <a:custGeom>
              <a:avLst/>
              <a:gdLst/>
              <a:ahLst/>
              <a:cxnLst/>
              <a:rect l="l" t="t" r="r" b="b"/>
              <a:pathLst>
                <a:path w="372745" h="711835">
                  <a:moveTo>
                    <a:pt x="0" y="0"/>
                  </a:moveTo>
                  <a:lnTo>
                    <a:pt x="0" y="710833"/>
                  </a:lnTo>
                  <a:lnTo>
                    <a:pt x="8192" y="711185"/>
                  </a:lnTo>
                  <a:lnTo>
                    <a:pt x="18184" y="711328"/>
                  </a:lnTo>
                  <a:lnTo>
                    <a:pt x="28176" y="711185"/>
                  </a:lnTo>
                  <a:lnTo>
                    <a:pt x="86208" y="704888"/>
                  </a:lnTo>
                  <a:lnTo>
                    <a:pt x="131908" y="692917"/>
                  </a:lnTo>
                  <a:lnTo>
                    <a:pt x="174862" y="675289"/>
                  </a:lnTo>
                  <a:lnTo>
                    <a:pt x="214671" y="652454"/>
                  </a:lnTo>
                  <a:lnTo>
                    <a:pt x="250938" y="624857"/>
                  </a:lnTo>
                  <a:lnTo>
                    <a:pt x="283265" y="592948"/>
                  </a:lnTo>
                  <a:lnTo>
                    <a:pt x="311253" y="557173"/>
                  </a:lnTo>
                  <a:lnTo>
                    <a:pt x="334505" y="517979"/>
                  </a:lnTo>
                  <a:lnTo>
                    <a:pt x="352622" y="475816"/>
                  </a:lnTo>
                  <a:lnTo>
                    <a:pt x="365207" y="431130"/>
                  </a:lnTo>
                  <a:lnTo>
                    <a:pt x="371860" y="384368"/>
                  </a:lnTo>
                  <a:lnTo>
                    <a:pt x="372186" y="335979"/>
                  </a:lnTo>
                  <a:lnTo>
                    <a:pt x="366020" y="287918"/>
                  </a:lnTo>
                  <a:lnTo>
                    <a:pt x="353764" y="242172"/>
                  </a:lnTo>
                  <a:lnTo>
                    <a:pt x="335869" y="199140"/>
                  </a:lnTo>
                  <a:lnTo>
                    <a:pt x="312783" y="159223"/>
                  </a:lnTo>
                  <a:lnTo>
                    <a:pt x="284955" y="122820"/>
                  </a:lnTo>
                  <a:lnTo>
                    <a:pt x="252835" y="90329"/>
                  </a:lnTo>
                  <a:lnTo>
                    <a:pt x="216871" y="62152"/>
                  </a:lnTo>
                  <a:lnTo>
                    <a:pt x="177514" y="38686"/>
                  </a:lnTo>
                  <a:lnTo>
                    <a:pt x="135211" y="20332"/>
                  </a:lnTo>
                  <a:lnTo>
                    <a:pt x="90413" y="7490"/>
                  </a:lnTo>
                  <a:lnTo>
                    <a:pt x="43569" y="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A4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2846767"/>
              <a:ext cx="372745" cy="711835"/>
            </a:xfrm>
            <a:custGeom>
              <a:avLst/>
              <a:gdLst/>
              <a:ahLst/>
              <a:cxnLst/>
              <a:rect l="l" t="t" r="r" b="b"/>
              <a:pathLst>
                <a:path w="372745" h="711835">
                  <a:moveTo>
                    <a:pt x="0" y="0"/>
                  </a:moveTo>
                  <a:lnTo>
                    <a:pt x="43569" y="558"/>
                  </a:lnTo>
                  <a:lnTo>
                    <a:pt x="90413" y="7490"/>
                  </a:lnTo>
                  <a:lnTo>
                    <a:pt x="135211" y="20332"/>
                  </a:lnTo>
                  <a:lnTo>
                    <a:pt x="177514" y="38686"/>
                  </a:lnTo>
                  <a:lnTo>
                    <a:pt x="216871" y="62152"/>
                  </a:lnTo>
                  <a:lnTo>
                    <a:pt x="252835" y="90329"/>
                  </a:lnTo>
                  <a:lnTo>
                    <a:pt x="284955" y="122820"/>
                  </a:lnTo>
                  <a:lnTo>
                    <a:pt x="312783" y="159223"/>
                  </a:lnTo>
                  <a:lnTo>
                    <a:pt x="335869" y="199140"/>
                  </a:lnTo>
                  <a:lnTo>
                    <a:pt x="353764" y="242172"/>
                  </a:lnTo>
                  <a:lnTo>
                    <a:pt x="366020" y="287918"/>
                  </a:lnTo>
                  <a:lnTo>
                    <a:pt x="372186" y="335979"/>
                  </a:lnTo>
                  <a:lnTo>
                    <a:pt x="371860" y="384368"/>
                  </a:lnTo>
                  <a:lnTo>
                    <a:pt x="365207" y="431130"/>
                  </a:lnTo>
                  <a:lnTo>
                    <a:pt x="352622" y="475816"/>
                  </a:lnTo>
                  <a:lnTo>
                    <a:pt x="334505" y="517979"/>
                  </a:lnTo>
                  <a:lnTo>
                    <a:pt x="311253" y="557173"/>
                  </a:lnTo>
                  <a:lnTo>
                    <a:pt x="283265" y="592948"/>
                  </a:lnTo>
                  <a:lnTo>
                    <a:pt x="250938" y="624857"/>
                  </a:lnTo>
                  <a:lnTo>
                    <a:pt x="214671" y="652454"/>
                  </a:lnTo>
                  <a:lnTo>
                    <a:pt x="174862" y="675289"/>
                  </a:lnTo>
                  <a:lnTo>
                    <a:pt x="131908" y="692917"/>
                  </a:lnTo>
                  <a:lnTo>
                    <a:pt x="86208" y="704888"/>
                  </a:lnTo>
                  <a:lnTo>
                    <a:pt x="38160" y="710756"/>
                  </a:lnTo>
                  <a:lnTo>
                    <a:pt x="18184" y="711328"/>
                  </a:lnTo>
                  <a:lnTo>
                    <a:pt x="8192" y="711185"/>
                  </a:lnTo>
                  <a:lnTo>
                    <a:pt x="0" y="710833"/>
                  </a:lnTo>
                </a:path>
              </a:pathLst>
            </a:custGeom>
            <a:ln w="12700">
              <a:solidFill>
                <a:srgbClr val="B9A4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30" dirty="0"/>
              <a:t> </a:t>
            </a:r>
            <a:r>
              <a:rPr dirty="0"/>
              <a:t>–</a:t>
            </a:r>
            <a:r>
              <a:rPr spc="-55" dirty="0"/>
              <a:t> </a:t>
            </a:r>
            <a:r>
              <a:rPr spc="-10" dirty="0"/>
              <a:t>Corte</a:t>
            </a:r>
            <a:r>
              <a:rPr spc="-100" dirty="0"/>
              <a:t> </a:t>
            </a:r>
            <a:r>
              <a:rPr dirty="0"/>
              <a:t>à</a:t>
            </a:r>
            <a:r>
              <a:rPr spc="-75" dirty="0"/>
              <a:t> </a:t>
            </a:r>
            <a:r>
              <a:rPr dirty="0"/>
              <a:t>saída</a:t>
            </a:r>
            <a:r>
              <a:rPr spc="-95" dirty="0"/>
              <a:t> </a:t>
            </a:r>
            <a:r>
              <a:rPr dirty="0"/>
              <a:t>da</a:t>
            </a:r>
            <a:r>
              <a:rPr spc="-70" dirty="0"/>
              <a:t> </a:t>
            </a:r>
            <a:r>
              <a:rPr spc="-10" dirty="0"/>
              <a:t>extrusora</a:t>
            </a:r>
          </a:p>
        </p:txBody>
      </p:sp>
      <p:sp>
        <p:nvSpPr>
          <p:cNvPr id="13" name="object 1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-6350" y="3752274"/>
            <a:ext cx="385445" cy="724535"/>
            <a:chOff x="-6350" y="3752274"/>
            <a:chExt cx="385445" cy="724535"/>
          </a:xfrm>
        </p:grpSpPr>
        <p:sp>
          <p:nvSpPr>
            <p:cNvPr id="16" name="object 16"/>
            <p:cNvSpPr/>
            <p:nvPr/>
          </p:nvSpPr>
          <p:spPr>
            <a:xfrm>
              <a:off x="0" y="3758624"/>
              <a:ext cx="372745" cy="711835"/>
            </a:xfrm>
            <a:custGeom>
              <a:avLst/>
              <a:gdLst/>
              <a:ahLst/>
              <a:cxnLst/>
              <a:rect l="l" t="t" r="r" b="b"/>
              <a:pathLst>
                <a:path w="372745" h="711835">
                  <a:moveTo>
                    <a:pt x="0" y="0"/>
                  </a:moveTo>
                  <a:lnTo>
                    <a:pt x="0" y="710709"/>
                  </a:lnTo>
                  <a:lnTo>
                    <a:pt x="8191" y="711063"/>
                  </a:lnTo>
                  <a:lnTo>
                    <a:pt x="18184" y="711219"/>
                  </a:lnTo>
                  <a:lnTo>
                    <a:pt x="28175" y="711114"/>
                  </a:lnTo>
                  <a:lnTo>
                    <a:pt x="86207" y="704862"/>
                  </a:lnTo>
                  <a:lnTo>
                    <a:pt x="131907" y="692866"/>
                  </a:lnTo>
                  <a:lnTo>
                    <a:pt x="174861" y="675219"/>
                  </a:lnTo>
                  <a:lnTo>
                    <a:pt x="214671" y="652367"/>
                  </a:lnTo>
                  <a:lnTo>
                    <a:pt x="250938" y="624758"/>
                  </a:lnTo>
                  <a:lnTo>
                    <a:pt x="283265" y="592839"/>
                  </a:lnTo>
                  <a:lnTo>
                    <a:pt x="311253" y="557058"/>
                  </a:lnTo>
                  <a:lnTo>
                    <a:pt x="334505" y="517860"/>
                  </a:lnTo>
                  <a:lnTo>
                    <a:pt x="352622" y="475694"/>
                  </a:lnTo>
                  <a:lnTo>
                    <a:pt x="365207" y="431006"/>
                  </a:lnTo>
                  <a:lnTo>
                    <a:pt x="371860" y="384244"/>
                  </a:lnTo>
                  <a:lnTo>
                    <a:pt x="372186" y="335855"/>
                  </a:lnTo>
                  <a:lnTo>
                    <a:pt x="366020" y="287794"/>
                  </a:lnTo>
                  <a:lnTo>
                    <a:pt x="353764" y="242048"/>
                  </a:lnTo>
                  <a:lnTo>
                    <a:pt x="335869" y="199018"/>
                  </a:lnTo>
                  <a:lnTo>
                    <a:pt x="312783" y="159104"/>
                  </a:lnTo>
                  <a:lnTo>
                    <a:pt x="284955" y="122705"/>
                  </a:lnTo>
                  <a:lnTo>
                    <a:pt x="252835" y="90221"/>
                  </a:lnTo>
                  <a:lnTo>
                    <a:pt x="216871" y="62053"/>
                  </a:lnTo>
                  <a:lnTo>
                    <a:pt x="177514" y="38600"/>
                  </a:lnTo>
                  <a:lnTo>
                    <a:pt x="135211" y="20262"/>
                  </a:lnTo>
                  <a:lnTo>
                    <a:pt x="90413" y="7439"/>
                  </a:lnTo>
                  <a:lnTo>
                    <a:pt x="43568" y="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3758624"/>
              <a:ext cx="372745" cy="711835"/>
            </a:xfrm>
            <a:custGeom>
              <a:avLst/>
              <a:gdLst/>
              <a:ahLst/>
              <a:cxnLst/>
              <a:rect l="l" t="t" r="r" b="b"/>
              <a:pathLst>
                <a:path w="372745" h="711835">
                  <a:moveTo>
                    <a:pt x="0" y="0"/>
                  </a:moveTo>
                  <a:lnTo>
                    <a:pt x="43568" y="532"/>
                  </a:lnTo>
                  <a:lnTo>
                    <a:pt x="90413" y="7439"/>
                  </a:lnTo>
                  <a:lnTo>
                    <a:pt x="135211" y="20262"/>
                  </a:lnTo>
                  <a:lnTo>
                    <a:pt x="177514" y="38600"/>
                  </a:lnTo>
                  <a:lnTo>
                    <a:pt x="216871" y="62053"/>
                  </a:lnTo>
                  <a:lnTo>
                    <a:pt x="252835" y="90221"/>
                  </a:lnTo>
                  <a:lnTo>
                    <a:pt x="284955" y="122705"/>
                  </a:lnTo>
                  <a:lnTo>
                    <a:pt x="312783" y="159104"/>
                  </a:lnTo>
                  <a:lnTo>
                    <a:pt x="335869" y="199018"/>
                  </a:lnTo>
                  <a:lnTo>
                    <a:pt x="353764" y="242048"/>
                  </a:lnTo>
                  <a:lnTo>
                    <a:pt x="366020" y="287794"/>
                  </a:lnTo>
                  <a:lnTo>
                    <a:pt x="372186" y="335855"/>
                  </a:lnTo>
                  <a:lnTo>
                    <a:pt x="371860" y="384244"/>
                  </a:lnTo>
                  <a:lnTo>
                    <a:pt x="365207" y="431006"/>
                  </a:lnTo>
                  <a:lnTo>
                    <a:pt x="352622" y="475694"/>
                  </a:lnTo>
                  <a:lnTo>
                    <a:pt x="334505" y="517860"/>
                  </a:lnTo>
                  <a:lnTo>
                    <a:pt x="311253" y="557058"/>
                  </a:lnTo>
                  <a:lnTo>
                    <a:pt x="283265" y="592839"/>
                  </a:lnTo>
                  <a:lnTo>
                    <a:pt x="250938" y="624758"/>
                  </a:lnTo>
                  <a:lnTo>
                    <a:pt x="214671" y="652367"/>
                  </a:lnTo>
                  <a:lnTo>
                    <a:pt x="174861" y="675219"/>
                  </a:lnTo>
                  <a:lnTo>
                    <a:pt x="131907" y="692866"/>
                  </a:lnTo>
                  <a:lnTo>
                    <a:pt x="86207" y="704862"/>
                  </a:lnTo>
                  <a:lnTo>
                    <a:pt x="38159" y="710759"/>
                  </a:lnTo>
                  <a:lnTo>
                    <a:pt x="18184" y="711219"/>
                  </a:lnTo>
                  <a:lnTo>
                    <a:pt x="8191" y="711063"/>
                  </a:lnTo>
                  <a:lnTo>
                    <a:pt x="0" y="71070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2348483" y="1388110"/>
            <a:ext cx="2275205" cy="1197610"/>
            <a:chOff x="2348483" y="1388110"/>
            <a:chExt cx="2275205" cy="1197610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3055" y="2275332"/>
              <a:ext cx="291083" cy="30632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353055" y="2217420"/>
              <a:ext cx="342900" cy="363855"/>
            </a:xfrm>
            <a:custGeom>
              <a:avLst/>
              <a:gdLst/>
              <a:ahLst/>
              <a:cxnLst/>
              <a:rect l="l" t="t" r="r" b="b"/>
              <a:pathLst>
                <a:path w="342900" h="363855">
                  <a:moveTo>
                    <a:pt x="0" y="0"/>
                  </a:moveTo>
                  <a:lnTo>
                    <a:pt x="0" y="110997"/>
                  </a:lnTo>
                  <a:lnTo>
                    <a:pt x="241300" y="363854"/>
                  </a:lnTo>
                  <a:lnTo>
                    <a:pt x="342392" y="363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36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353055" y="2164080"/>
              <a:ext cx="393065" cy="417195"/>
            </a:xfrm>
            <a:custGeom>
              <a:avLst/>
              <a:gdLst/>
              <a:ahLst/>
              <a:cxnLst/>
              <a:rect l="l" t="t" r="r" b="b"/>
              <a:pathLst>
                <a:path w="393064" h="417194">
                  <a:moveTo>
                    <a:pt x="0" y="0"/>
                  </a:moveTo>
                  <a:lnTo>
                    <a:pt x="0" y="106425"/>
                  </a:lnTo>
                  <a:lnTo>
                    <a:pt x="291845" y="416814"/>
                  </a:lnTo>
                  <a:lnTo>
                    <a:pt x="393064" y="4168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C39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353055" y="2112264"/>
              <a:ext cx="443230" cy="469265"/>
            </a:xfrm>
            <a:custGeom>
              <a:avLst/>
              <a:gdLst/>
              <a:ahLst/>
              <a:cxnLst/>
              <a:rect l="l" t="t" r="r" b="b"/>
              <a:pathLst>
                <a:path w="443230" h="469264">
                  <a:moveTo>
                    <a:pt x="0" y="0"/>
                  </a:moveTo>
                  <a:lnTo>
                    <a:pt x="0" y="106172"/>
                  </a:lnTo>
                  <a:lnTo>
                    <a:pt x="341883" y="469264"/>
                  </a:lnTo>
                  <a:lnTo>
                    <a:pt x="442849" y="469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3C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353055" y="2058924"/>
              <a:ext cx="493395" cy="522605"/>
            </a:xfrm>
            <a:custGeom>
              <a:avLst/>
              <a:gdLst/>
              <a:ahLst/>
              <a:cxnLst/>
              <a:rect l="l" t="t" r="r" b="b"/>
              <a:pathLst>
                <a:path w="493394" h="522605">
                  <a:moveTo>
                    <a:pt x="0" y="0"/>
                  </a:moveTo>
                  <a:lnTo>
                    <a:pt x="0" y="106172"/>
                  </a:lnTo>
                  <a:lnTo>
                    <a:pt x="392430" y="522224"/>
                  </a:lnTo>
                  <a:lnTo>
                    <a:pt x="493394" y="522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43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353055" y="2005584"/>
              <a:ext cx="544195" cy="576580"/>
            </a:xfrm>
            <a:custGeom>
              <a:avLst/>
              <a:gdLst/>
              <a:ahLst/>
              <a:cxnLst/>
              <a:rect l="l" t="t" r="r" b="b"/>
              <a:pathLst>
                <a:path w="544194" h="576580">
                  <a:moveTo>
                    <a:pt x="0" y="0"/>
                  </a:moveTo>
                  <a:lnTo>
                    <a:pt x="0" y="106299"/>
                  </a:lnTo>
                  <a:lnTo>
                    <a:pt x="442975" y="576071"/>
                  </a:lnTo>
                  <a:lnTo>
                    <a:pt x="544068" y="576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4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353055" y="1952244"/>
              <a:ext cx="595630" cy="629285"/>
            </a:xfrm>
            <a:custGeom>
              <a:avLst/>
              <a:gdLst/>
              <a:ahLst/>
              <a:cxnLst/>
              <a:rect l="l" t="t" r="r" b="b"/>
              <a:pathLst>
                <a:path w="595630" h="629285">
                  <a:moveTo>
                    <a:pt x="0" y="0"/>
                  </a:moveTo>
                  <a:lnTo>
                    <a:pt x="0" y="106298"/>
                  </a:lnTo>
                  <a:lnTo>
                    <a:pt x="494156" y="629030"/>
                  </a:lnTo>
                  <a:lnTo>
                    <a:pt x="595376" y="629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4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353055" y="1894332"/>
              <a:ext cx="646430" cy="687705"/>
            </a:xfrm>
            <a:custGeom>
              <a:avLst/>
              <a:gdLst/>
              <a:ahLst/>
              <a:cxnLst/>
              <a:rect l="l" t="t" r="r" b="b"/>
              <a:pathLst>
                <a:path w="646430" h="687705">
                  <a:moveTo>
                    <a:pt x="0" y="0"/>
                  </a:moveTo>
                  <a:lnTo>
                    <a:pt x="0" y="110870"/>
                  </a:lnTo>
                  <a:lnTo>
                    <a:pt x="544830" y="687323"/>
                  </a:lnTo>
                  <a:lnTo>
                    <a:pt x="646049" y="687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50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353055" y="1840992"/>
              <a:ext cx="701040" cy="740410"/>
            </a:xfrm>
            <a:custGeom>
              <a:avLst/>
              <a:gdLst/>
              <a:ahLst/>
              <a:cxnLst/>
              <a:rect l="l" t="t" r="r" b="b"/>
              <a:pathLst>
                <a:path w="701039" h="740410">
                  <a:moveTo>
                    <a:pt x="0" y="0"/>
                  </a:moveTo>
                  <a:lnTo>
                    <a:pt x="0" y="110871"/>
                  </a:lnTo>
                  <a:lnTo>
                    <a:pt x="595883" y="740283"/>
                  </a:lnTo>
                  <a:lnTo>
                    <a:pt x="701039" y="740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52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353055" y="1787652"/>
              <a:ext cx="751205" cy="793750"/>
            </a:xfrm>
            <a:custGeom>
              <a:avLst/>
              <a:gdLst/>
              <a:ahLst/>
              <a:cxnLst/>
              <a:rect l="l" t="t" r="r" b="b"/>
              <a:pathLst>
                <a:path w="751205" h="793750">
                  <a:moveTo>
                    <a:pt x="0" y="0"/>
                  </a:moveTo>
                  <a:lnTo>
                    <a:pt x="0" y="106299"/>
                  </a:lnTo>
                  <a:lnTo>
                    <a:pt x="645794" y="793242"/>
                  </a:lnTo>
                  <a:lnTo>
                    <a:pt x="750824" y="793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5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353055" y="1734312"/>
              <a:ext cx="802005" cy="847725"/>
            </a:xfrm>
            <a:custGeom>
              <a:avLst/>
              <a:gdLst/>
              <a:ahLst/>
              <a:cxnLst/>
              <a:rect l="l" t="t" r="r" b="b"/>
              <a:pathLst>
                <a:path w="802005" h="847725">
                  <a:moveTo>
                    <a:pt x="0" y="0"/>
                  </a:moveTo>
                  <a:lnTo>
                    <a:pt x="0" y="106425"/>
                  </a:lnTo>
                  <a:lnTo>
                    <a:pt x="700277" y="847216"/>
                  </a:lnTo>
                  <a:lnTo>
                    <a:pt x="801496" y="847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5A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353055" y="1680972"/>
              <a:ext cx="852805" cy="900430"/>
            </a:xfrm>
            <a:custGeom>
              <a:avLst/>
              <a:gdLst/>
              <a:ahLst/>
              <a:cxnLst/>
              <a:rect l="l" t="t" r="r" b="b"/>
              <a:pathLst>
                <a:path w="852805" h="900430">
                  <a:moveTo>
                    <a:pt x="0" y="0"/>
                  </a:moveTo>
                  <a:lnTo>
                    <a:pt x="0" y="106425"/>
                  </a:lnTo>
                  <a:lnTo>
                    <a:pt x="751586" y="900176"/>
                  </a:lnTo>
                  <a:lnTo>
                    <a:pt x="852805" y="900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5F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353055" y="1627632"/>
              <a:ext cx="903605" cy="954405"/>
            </a:xfrm>
            <a:custGeom>
              <a:avLst/>
              <a:gdLst/>
              <a:ahLst/>
              <a:cxnLst/>
              <a:rect l="l" t="t" r="r" b="b"/>
              <a:pathLst>
                <a:path w="903604" h="954405">
                  <a:moveTo>
                    <a:pt x="0" y="0"/>
                  </a:moveTo>
                  <a:lnTo>
                    <a:pt x="0" y="106552"/>
                  </a:lnTo>
                  <a:lnTo>
                    <a:pt x="802132" y="954023"/>
                  </a:lnTo>
                  <a:lnTo>
                    <a:pt x="903351" y="9540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6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353055" y="1571244"/>
              <a:ext cx="954405" cy="1010285"/>
            </a:xfrm>
            <a:custGeom>
              <a:avLst/>
              <a:gdLst/>
              <a:ahLst/>
              <a:cxnLst/>
              <a:rect l="l" t="t" r="r" b="b"/>
              <a:pathLst>
                <a:path w="954404" h="1010285">
                  <a:moveTo>
                    <a:pt x="0" y="0"/>
                  </a:moveTo>
                  <a:lnTo>
                    <a:pt x="0" y="110743"/>
                  </a:lnTo>
                  <a:lnTo>
                    <a:pt x="852805" y="1009903"/>
                  </a:lnTo>
                  <a:lnTo>
                    <a:pt x="954023" y="10099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6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353055" y="1517904"/>
              <a:ext cx="1003935" cy="1064260"/>
            </a:xfrm>
            <a:custGeom>
              <a:avLst/>
              <a:gdLst/>
              <a:ahLst/>
              <a:cxnLst/>
              <a:rect l="l" t="t" r="r" b="b"/>
              <a:pathLst>
                <a:path w="1003935" h="1064260">
                  <a:moveTo>
                    <a:pt x="0" y="0"/>
                  </a:moveTo>
                  <a:lnTo>
                    <a:pt x="0" y="110744"/>
                  </a:lnTo>
                  <a:lnTo>
                    <a:pt x="902716" y="1063752"/>
                  </a:lnTo>
                  <a:lnTo>
                    <a:pt x="1003807" y="1063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C6A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353055" y="1464564"/>
              <a:ext cx="1054735" cy="1116965"/>
            </a:xfrm>
            <a:custGeom>
              <a:avLst/>
              <a:gdLst/>
              <a:ahLst/>
              <a:cxnLst/>
              <a:rect l="l" t="t" r="r" b="b"/>
              <a:pathLst>
                <a:path w="1054735" h="1116964">
                  <a:moveTo>
                    <a:pt x="0" y="0"/>
                  </a:moveTo>
                  <a:lnTo>
                    <a:pt x="0" y="106299"/>
                  </a:lnTo>
                  <a:lnTo>
                    <a:pt x="953261" y="1116711"/>
                  </a:lnTo>
                  <a:lnTo>
                    <a:pt x="1054481" y="11167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C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353055" y="1411224"/>
              <a:ext cx="1106170" cy="1169670"/>
            </a:xfrm>
            <a:custGeom>
              <a:avLst/>
              <a:gdLst/>
              <a:ahLst/>
              <a:cxnLst/>
              <a:rect l="l" t="t" r="r" b="b"/>
              <a:pathLst>
                <a:path w="1106170" h="1169670">
                  <a:moveTo>
                    <a:pt x="0" y="0"/>
                  </a:moveTo>
                  <a:lnTo>
                    <a:pt x="0" y="106299"/>
                  </a:lnTo>
                  <a:lnTo>
                    <a:pt x="1004569" y="1169670"/>
                  </a:lnTo>
                  <a:lnTo>
                    <a:pt x="1105789" y="1169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353055" y="1388364"/>
              <a:ext cx="1156335" cy="1192530"/>
            </a:xfrm>
            <a:custGeom>
              <a:avLst/>
              <a:gdLst/>
              <a:ahLst/>
              <a:cxnLst/>
              <a:rect l="l" t="t" r="r" b="b"/>
              <a:pathLst>
                <a:path w="1156335" h="1192530">
                  <a:moveTo>
                    <a:pt x="27305" y="0"/>
                  </a:moveTo>
                  <a:lnTo>
                    <a:pt x="0" y="0"/>
                  </a:lnTo>
                  <a:lnTo>
                    <a:pt x="0" y="75311"/>
                  </a:lnTo>
                  <a:lnTo>
                    <a:pt x="1055116" y="1192530"/>
                  </a:lnTo>
                  <a:lnTo>
                    <a:pt x="1156334" y="1192530"/>
                  </a:lnTo>
                  <a:lnTo>
                    <a:pt x="27305" y="0"/>
                  </a:lnTo>
                  <a:close/>
                </a:path>
              </a:pathLst>
            </a:custGeom>
            <a:solidFill>
              <a:srgbClr val="7675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353055" y="1388364"/>
              <a:ext cx="1207135" cy="1192530"/>
            </a:xfrm>
            <a:custGeom>
              <a:avLst/>
              <a:gdLst/>
              <a:ahLst/>
              <a:cxnLst/>
              <a:rect l="l" t="t" r="r" b="b"/>
              <a:pathLst>
                <a:path w="1207135" h="1192530">
                  <a:moveTo>
                    <a:pt x="77850" y="0"/>
                  </a:moveTo>
                  <a:lnTo>
                    <a:pt x="0" y="0"/>
                  </a:lnTo>
                  <a:lnTo>
                    <a:pt x="0" y="22225"/>
                  </a:lnTo>
                  <a:lnTo>
                    <a:pt x="1105789" y="1192530"/>
                  </a:lnTo>
                  <a:lnTo>
                    <a:pt x="1207008" y="1192530"/>
                  </a:lnTo>
                  <a:lnTo>
                    <a:pt x="77850" y="0"/>
                  </a:lnTo>
                  <a:close/>
                </a:path>
              </a:pathLst>
            </a:custGeom>
            <a:solidFill>
              <a:srgbClr val="7979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378963" y="1388364"/>
              <a:ext cx="1216025" cy="1192530"/>
            </a:xfrm>
            <a:custGeom>
              <a:avLst/>
              <a:gdLst/>
              <a:ahLst/>
              <a:cxnLst/>
              <a:rect l="l" t="t" r="r" b="b"/>
              <a:pathLst>
                <a:path w="1216025" h="1192530">
                  <a:moveTo>
                    <a:pt x="101346" y="0"/>
                  </a:moveTo>
                  <a:lnTo>
                    <a:pt x="0" y="0"/>
                  </a:lnTo>
                  <a:lnTo>
                    <a:pt x="1130046" y="1192530"/>
                  </a:lnTo>
                  <a:lnTo>
                    <a:pt x="1215771" y="1192530"/>
                  </a:lnTo>
                  <a:lnTo>
                    <a:pt x="1215771" y="1174877"/>
                  </a:lnTo>
                  <a:lnTo>
                    <a:pt x="101346" y="0"/>
                  </a:lnTo>
                  <a:close/>
                </a:path>
              </a:pathLst>
            </a:custGeom>
            <a:solidFill>
              <a:srgbClr val="7C7B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430779" y="1388364"/>
              <a:ext cx="1163955" cy="1192530"/>
            </a:xfrm>
            <a:custGeom>
              <a:avLst/>
              <a:gdLst/>
              <a:ahLst/>
              <a:cxnLst/>
              <a:rect l="l" t="t" r="r" b="b"/>
              <a:pathLst>
                <a:path w="1163954" h="1192530">
                  <a:moveTo>
                    <a:pt x="105028" y="0"/>
                  </a:moveTo>
                  <a:lnTo>
                    <a:pt x="0" y="0"/>
                  </a:lnTo>
                  <a:lnTo>
                    <a:pt x="1128648" y="1192530"/>
                  </a:lnTo>
                  <a:lnTo>
                    <a:pt x="1163700" y="1192530"/>
                  </a:lnTo>
                  <a:lnTo>
                    <a:pt x="1163700" y="1121664"/>
                  </a:lnTo>
                  <a:lnTo>
                    <a:pt x="105028" y="0"/>
                  </a:lnTo>
                  <a:close/>
                </a:path>
              </a:pathLst>
            </a:custGeom>
            <a:solidFill>
              <a:srgbClr val="827E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481072" y="1388363"/>
              <a:ext cx="1134110" cy="1175385"/>
            </a:xfrm>
            <a:custGeom>
              <a:avLst/>
              <a:gdLst/>
              <a:ahLst/>
              <a:cxnLst/>
              <a:rect l="l" t="t" r="r" b="b"/>
              <a:pathLst>
                <a:path w="1134110" h="1175385">
                  <a:moveTo>
                    <a:pt x="1133729" y="1090803"/>
                  </a:moveTo>
                  <a:lnTo>
                    <a:pt x="1114171" y="1068578"/>
                  </a:lnTo>
                  <a:lnTo>
                    <a:pt x="101346" y="0"/>
                  </a:lnTo>
                  <a:lnTo>
                    <a:pt x="0" y="0"/>
                  </a:lnTo>
                  <a:lnTo>
                    <a:pt x="1114171" y="1175004"/>
                  </a:lnTo>
                  <a:lnTo>
                    <a:pt x="1114171" y="1090803"/>
                  </a:lnTo>
                  <a:lnTo>
                    <a:pt x="1133729" y="1090803"/>
                  </a:lnTo>
                  <a:close/>
                </a:path>
              </a:pathLst>
            </a:custGeom>
            <a:solidFill>
              <a:srgbClr val="85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535935" y="1388364"/>
              <a:ext cx="1059180" cy="1122680"/>
            </a:xfrm>
            <a:custGeom>
              <a:avLst/>
              <a:gdLst/>
              <a:ahLst/>
              <a:cxnLst/>
              <a:rect l="l" t="t" r="r" b="b"/>
              <a:pathLst>
                <a:path w="1059179" h="1122680">
                  <a:moveTo>
                    <a:pt x="101218" y="0"/>
                  </a:moveTo>
                  <a:lnTo>
                    <a:pt x="0" y="0"/>
                  </a:lnTo>
                  <a:lnTo>
                    <a:pt x="1059179" y="1122680"/>
                  </a:lnTo>
                  <a:lnTo>
                    <a:pt x="1059179" y="1011682"/>
                  </a:lnTo>
                  <a:lnTo>
                    <a:pt x="101218" y="0"/>
                  </a:lnTo>
                  <a:close/>
                </a:path>
              </a:pathLst>
            </a:custGeom>
            <a:solidFill>
              <a:srgbClr val="8786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94734" y="2346325"/>
              <a:ext cx="120776" cy="13360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2586227" y="1388364"/>
              <a:ext cx="1009015" cy="1069340"/>
            </a:xfrm>
            <a:custGeom>
              <a:avLst/>
              <a:gdLst/>
              <a:ahLst/>
              <a:cxnLst/>
              <a:rect l="l" t="t" r="r" b="b"/>
              <a:pathLst>
                <a:path w="1009014" h="1069339">
                  <a:moveTo>
                    <a:pt x="101219" y="0"/>
                  </a:moveTo>
                  <a:lnTo>
                    <a:pt x="0" y="0"/>
                  </a:lnTo>
                  <a:lnTo>
                    <a:pt x="1008507" y="1068832"/>
                  </a:lnTo>
                  <a:lnTo>
                    <a:pt x="1008507" y="957961"/>
                  </a:lnTo>
                  <a:lnTo>
                    <a:pt x="101219" y="0"/>
                  </a:lnTo>
                  <a:close/>
                </a:path>
              </a:pathLst>
            </a:custGeom>
            <a:solidFill>
              <a:srgbClr val="8A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636520" y="1388363"/>
              <a:ext cx="1106170" cy="1091565"/>
            </a:xfrm>
            <a:custGeom>
              <a:avLst/>
              <a:gdLst/>
              <a:ahLst/>
              <a:cxnLst/>
              <a:rect l="l" t="t" r="r" b="b"/>
              <a:pathLst>
                <a:path w="1106170" h="1091564">
                  <a:moveTo>
                    <a:pt x="1105789" y="1064387"/>
                  </a:moveTo>
                  <a:lnTo>
                    <a:pt x="957834" y="904748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957834" y="1011174"/>
                  </a:lnTo>
                  <a:lnTo>
                    <a:pt x="1027938" y="1091057"/>
                  </a:lnTo>
                  <a:lnTo>
                    <a:pt x="1105789" y="1091057"/>
                  </a:lnTo>
                  <a:lnTo>
                    <a:pt x="1105789" y="1064387"/>
                  </a:lnTo>
                  <a:close/>
                </a:path>
              </a:pathLst>
            </a:custGeom>
            <a:solidFill>
              <a:srgbClr val="908F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686812" y="1388363"/>
              <a:ext cx="1056005" cy="1091565"/>
            </a:xfrm>
            <a:custGeom>
              <a:avLst/>
              <a:gdLst/>
              <a:ahLst/>
              <a:cxnLst/>
              <a:rect l="l" t="t" r="r" b="b"/>
              <a:pathLst>
                <a:path w="1056004" h="1091564">
                  <a:moveTo>
                    <a:pt x="1056005" y="1011174"/>
                  </a:moveTo>
                  <a:lnTo>
                    <a:pt x="907923" y="851535"/>
                  </a:lnTo>
                  <a:lnTo>
                    <a:pt x="101346" y="0"/>
                  </a:lnTo>
                  <a:lnTo>
                    <a:pt x="0" y="0"/>
                  </a:lnTo>
                  <a:lnTo>
                    <a:pt x="907923" y="957961"/>
                  </a:lnTo>
                  <a:lnTo>
                    <a:pt x="1028700" y="1091057"/>
                  </a:lnTo>
                  <a:lnTo>
                    <a:pt x="1056005" y="1091057"/>
                  </a:lnTo>
                  <a:lnTo>
                    <a:pt x="1056005" y="1011174"/>
                  </a:lnTo>
                  <a:close/>
                </a:path>
              </a:pathLst>
            </a:custGeom>
            <a:solidFill>
              <a:srgbClr val="9292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738628" y="1388363"/>
              <a:ext cx="1003935" cy="1065530"/>
            </a:xfrm>
            <a:custGeom>
              <a:avLst/>
              <a:gdLst/>
              <a:ahLst/>
              <a:cxnLst/>
              <a:rect l="l" t="t" r="r" b="b"/>
              <a:pathLst>
                <a:path w="1003935" h="1065530">
                  <a:moveTo>
                    <a:pt x="1003808" y="958723"/>
                  </a:moveTo>
                  <a:lnTo>
                    <a:pt x="855980" y="798957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855980" y="905510"/>
                  </a:lnTo>
                  <a:lnTo>
                    <a:pt x="1003808" y="1065276"/>
                  </a:lnTo>
                  <a:lnTo>
                    <a:pt x="1003808" y="958723"/>
                  </a:lnTo>
                  <a:close/>
                </a:path>
              </a:pathLst>
            </a:custGeom>
            <a:solidFill>
              <a:srgbClr val="9996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788920" y="1388363"/>
              <a:ext cx="954405" cy="1011555"/>
            </a:xfrm>
            <a:custGeom>
              <a:avLst/>
              <a:gdLst/>
              <a:ahLst/>
              <a:cxnLst/>
              <a:rect l="l" t="t" r="r" b="b"/>
              <a:pathLst>
                <a:path w="954404" h="1011555">
                  <a:moveTo>
                    <a:pt x="954024" y="904875"/>
                  </a:moveTo>
                  <a:lnTo>
                    <a:pt x="806069" y="745236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806069" y="851662"/>
                  </a:lnTo>
                  <a:lnTo>
                    <a:pt x="954024" y="1011428"/>
                  </a:lnTo>
                  <a:lnTo>
                    <a:pt x="954024" y="904875"/>
                  </a:lnTo>
                  <a:close/>
                </a:path>
              </a:pathLst>
            </a:custGeom>
            <a:solidFill>
              <a:srgbClr val="9D9C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839212" y="1388363"/>
              <a:ext cx="903605" cy="958850"/>
            </a:xfrm>
            <a:custGeom>
              <a:avLst/>
              <a:gdLst/>
              <a:ahLst/>
              <a:cxnLst/>
              <a:rect l="l" t="t" r="r" b="b"/>
              <a:pathLst>
                <a:path w="903604" h="958850">
                  <a:moveTo>
                    <a:pt x="903351" y="847471"/>
                  </a:moveTo>
                  <a:lnTo>
                    <a:pt x="755396" y="692150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755396" y="798703"/>
                  </a:lnTo>
                  <a:lnTo>
                    <a:pt x="903351" y="958469"/>
                  </a:lnTo>
                  <a:lnTo>
                    <a:pt x="903351" y="847471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889504" y="1388363"/>
              <a:ext cx="852805" cy="900430"/>
            </a:xfrm>
            <a:custGeom>
              <a:avLst/>
              <a:gdLst/>
              <a:ahLst/>
              <a:cxnLst/>
              <a:rect l="l" t="t" r="r" b="b"/>
              <a:pathLst>
                <a:path w="852804" h="900430">
                  <a:moveTo>
                    <a:pt x="852805" y="793750"/>
                  </a:moveTo>
                  <a:lnTo>
                    <a:pt x="704850" y="634111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704850" y="744982"/>
                  </a:lnTo>
                  <a:lnTo>
                    <a:pt x="852805" y="900176"/>
                  </a:lnTo>
                  <a:lnTo>
                    <a:pt x="852805" y="793750"/>
                  </a:lnTo>
                  <a:close/>
                </a:path>
              </a:pathLst>
            </a:custGeom>
            <a:solidFill>
              <a:srgbClr val="A3A2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939796" y="1388363"/>
              <a:ext cx="803275" cy="847725"/>
            </a:xfrm>
            <a:custGeom>
              <a:avLst/>
              <a:gdLst/>
              <a:ahLst/>
              <a:cxnLst/>
              <a:rect l="l" t="t" r="r" b="b"/>
              <a:pathLst>
                <a:path w="803275" h="847725">
                  <a:moveTo>
                    <a:pt x="803021" y="740664"/>
                  </a:moveTo>
                  <a:lnTo>
                    <a:pt x="654812" y="581025"/>
                  </a:lnTo>
                  <a:lnTo>
                    <a:pt x="101346" y="0"/>
                  </a:lnTo>
                  <a:lnTo>
                    <a:pt x="0" y="0"/>
                  </a:lnTo>
                  <a:lnTo>
                    <a:pt x="654812" y="691896"/>
                  </a:lnTo>
                  <a:lnTo>
                    <a:pt x="803021" y="847217"/>
                  </a:lnTo>
                  <a:lnTo>
                    <a:pt x="803021" y="740664"/>
                  </a:lnTo>
                  <a:close/>
                </a:path>
              </a:pathLst>
            </a:custGeom>
            <a:solidFill>
              <a:srgbClr val="A8A8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991612" y="1388363"/>
              <a:ext cx="751205" cy="795020"/>
            </a:xfrm>
            <a:custGeom>
              <a:avLst/>
              <a:gdLst/>
              <a:ahLst/>
              <a:cxnLst/>
              <a:rect l="l" t="t" r="r" b="b"/>
              <a:pathLst>
                <a:path w="751204" h="795019">
                  <a:moveTo>
                    <a:pt x="750824" y="688213"/>
                  </a:moveTo>
                  <a:lnTo>
                    <a:pt x="602996" y="528320"/>
                  </a:lnTo>
                  <a:lnTo>
                    <a:pt x="101092" y="0"/>
                  </a:lnTo>
                  <a:lnTo>
                    <a:pt x="0" y="0"/>
                  </a:lnTo>
                  <a:lnTo>
                    <a:pt x="602996" y="635000"/>
                  </a:lnTo>
                  <a:lnTo>
                    <a:pt x="750824" y="794766"/>
                  </a:lnTo>
                  <a:lnTo>
                    <a:pt x="750824" y="688213"/>
                  </a:lnTo>
                  <a:close/>
                </a:path>
              </a:pathLst>
            </a:custGeom>
            <a:solidFill>
              <a:srgbClr val="ACAC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041904" y="1388363"/>
              <a:ext cx="701040" cy="740410"/>
            </a:xfrm>
            <a:custGeom>
              <a:avLst/>
              <a:gdLst/>
              <a:ahLst/>
              <a:cxnLst/>
              <a:rect l="l" t="t" r="r" b="b"/>
              <a:pathLst>
                <a:path w="701039" h="740410">
                  <a:moveTo>
                    <a:pt x="701040" y="633857"/>
                  </a:moveTo>
                  <a:lnTo>
                    <a:pt x="553085" y="474345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553085" y="580771"/>
                  </a:lnTo>
                  <a:lnTo>
                    <a:pt x="701040" y="740283"/>
                  </a:lnTo>
                  <a:lnTo>
                    <a:pt x="701040" y="633857"/>
                  </a:lnTo>
                  <a:close/>
                </a:path>
              </a:pathLst>
            </a:custGeom>
            <a:solidFill>
              <a:srgbClr val="B0A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092196" y="1388363"/>
              <a:ext cx="650875" cy="687705"/>
            </a:xfrm>
            <a:custGeom>
              <a:avLst/>
              <a:gdLst/>
              <a:ahLst/>
              <a:cxnLst/>
              <a:rect l="l" t="t" r="r" b="b"/>
              <a:pathLst>
                <a:path w="650875" h="687705">
                  <a:moveTo>
                    <a:pt x="650367" y="580898"/>
                  </a:moveTo>
                  <a:lnTo>
                    <a:pt x="502412" y="421259"/>
                  </a:lnTo>
                  <a:lnTo>
                    <a:pt x="105156" y="0"/>
                  </a:lnTo>
                  <a:lnTo>
                    <a:pt x="0" y="0"/>
                  </a:lnTo>
                  <a:lnTo>
                    <a:pt x="502412" y="527685"/>
                  </a:lnTo>
                  <a:lnTo>
                    <a:pt x="650367" y="687324"/>
                  </a:lnTo>
                  <a:lnTo>
                    <a:pt x="650367" y="580898"/>
                  </a:lnTo>
                  <a:close/>
                </a:path>
              </a:pathLst>
            </a:custGeom>
            <a:solidFill>
              <a:srgbClr val="B7B7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147060" y="1388363"/>
              <a:ext cx="595630" cy="635000"/>
            </a:xfrm>
            <a:custGeom>
              <a:avLst/>
              <a:gdLst/>
              <a:ahLst/>
              <a:cxnLst/>
              <a:rect l="l" t="t" r="r" b="b"/>
              <a:pathLst>
                <a:path w="595629" h="635000">
                  <a:moveTo>
                    <a:pt x="595376" y="524002"/>
                  </a:moveTo>
                  <a:lnTo>
                    <a:pt x="447548" y="368554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447548" y="475107"/>
                  </a:lnTo>
                  <a:lnTo>
                    <a:pt x="595376" y="635000"/>
                  </a:lnTo>
                  <a:lnTo>
                    <a:pt x="595376" y="524002"/>
                  </a:lnTo>
                  <a:close/>
                </a:path>
              </a:pathLst>
            </a:custGeom>
            <a:solidFill>
              <a:srgbClr val="BABA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194304" y="1388363"/>
              <a:ext cx="548640" cy="582295"/>
            </a:xfrm>
            <a:custGeom>
              <a:avLst/>
              <a:gdLst/>
              <a:ahLst/>
              <a:cxnLst/>
              <a:rect l="l" t="t" r="r" b="b"/>
              <a:pathLst>
                <a:path w="548639" h="582294">
                  <a:moveTo>
                    <a:pt x="548513" y="470916"/>
                  </a:moveTo>
                  <a:lnTo>
                    <a:pt x="400685" y="311023"/>
                  </a:lnTo>
                  <a:lnTo>
                    <a:pt x="105029" y="0"/>
                  </a:lnTo>
                  <a:lnTo>
                    <a:pt x="0" y="0"/>
                  </a:lnTo>
                  <a:lnTo>
                    <a:pt x="400685" y="422021"/>
                  </a:lnTo>
                  <a:lnTo>
                    <a:pt x="548513" y="582041"/>
                  </a:lnTo>
                  <a:lnTo>
                    <a:pt x="548513" y="470916"/>
                  </a:lnTo>
                  <a:close/>
                </a:path>
              </a:pathLst>
            </a:custGeom>
            <a:solidFill>
              <a:srgbClr val="C1C1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247644" y="1388363"/>
              <a:ext cx="495300" cy="528320"/>
            </a:xfrm>
            <a:custGeom>
              <a:avLst/>
              <a:gdLst/>
              <a:ahLst/>
              <a:cxnLst/>
              <a:rect l="l" t="t" r="r" b="b"/>
              <a:pathLst>
                <a:path w="495300" h="528319">
                  <a:moveTo>
                    <a:pt x="494919" y="417195"/>
                  </a:moveTo>
                  <a:lnTo>
                    <a:pt x="346837" y="257429"/>
                  </a:lnTo>
                  <a:lnTo>
                    <a:pt x="101346" y="0"/>
                  </a:lnTo>
                  <a:lnTo>
                    <a:pt x="0" y="0"/>
                  </a:lnTo>
                  <a:lnTo>
                    <a:pt x="346837" y="368300"/>
                  </a:lnTo>
                  <a:lnTo>
                    <a:pt x="494919" y="528066"/>
                  </a:lnTo>
                  <a:lnTo>
                    <a:pt x="494919" y="417195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299460" y="1388363"/>
              <a:ext cx="443230" cy="471170"/>
            </a:xfrm>
            <a:custGeom>
              <a:avLst/>
              <a:gdLst/>
              <a:ahLst/>
              <a:cxnLst/>
              <a:rect l="l" t="t" r="r" b="b"/>
              <a:pathLst>
                <a:path w="443229" h="471169">
                  <a:moveTo>
                    <a:pt x="442849" y="364109"/>
                  </a:moveTo>
                  <a:lnTo>
                    <a:pt x="295275" y="204343"/>
                  </a:lnTo>
                  <a:lnTo>
                    <a:pt x="100965" y="0"/>
                  </a:lnTo>
                  <a:lnTo>
                    <a:pt x="0" y="0"/>
                  </a:lnTo>
                  <a:lnTo>
                    <a:pt x="295275" y="310896"/>
                  </a:lnTo>
                  <a:lnTo>
                    <a:pt x="442849" y="470789"/>
                  </a:lnTo>
                  <a:lnTo>
                    <a:pt x="442849" y="364109"/>
                  </a:lnTo>
                  <a:close/>
                </a:path>
              </a:pathLst>
            </a:custGeom>
            <a:solidFill>
              <a:srgbClr val="C9C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349752" y="1388363"/>
              <a:ext cx="393065" cy="417195"/>
            </a:xfrm>
            <a:custGeom>
              <a:avLst/>
              <a:gdLst/>
              <a:ahLst/>
              <a:cxnLst/>
              <a:rect l="l" t="t" r="r" b="b"/>
              <a:pathLst>
                <a:path w="393064" h="417194">
                  <a:moveTo>
                    <a:pt x="393065" y="310388"/>
                  </a:moveTo>
                  <a:lnTo>
                    <a:pt x="245110" y="150749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245110" y="257175"/>
                  </a:lnTo>
                  <a:lnTo>
                    <a:pt x="393065" y="416814"/>
                  </a:lnTo>
                  <a:lnTo>
                    <a:pt x="393065" y="310388"/>
                  </a:lnTo>
                  <a:close/>
                </a:path>
              </a:pathLst>
            </a:custGeom>
            <a:solidFill>
              <a:srgbClr val="D0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400044" y="1388363"/>
              <a:ext cx="342900" cy="363855"/>
            </a:xfrm>
            <a:custGeom>
              <a:avLst/>
              <a:gdLst/>
              <a:ahLst/>
              <a:cxnLst/>
              <a:rect l="l" t="t" r="r" b="b"/>
              <a:pathLst>
                <a:path w="342900" h="363855">
                  <a:moveTo>
                    <a:pt x="342392" y="257429"/>
                  </a:moveTo>
                  <a:lnTo>
                    <a:pt x="202311" y="106553"/>
                  </a:lnTo>
                  <a:lnTo>
                    <a:pt x="194564" y="106553"/>
                  </a:lnTo>
                  <a:lnTo>
                    <a:pt x="194564" y="97663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194564" y="204089"/>
                  </a:lnTo>
                  <a:lnTo>
                    <a:pt x="342392" y="363855"/>
                  </a:lnTo>
                  <a:lnTo>
                    <a:pt x="342392" y="257429"/>
                  </a:lnTo>
                  <a:close/>
                </a:path>
              </a:pathLst>
            </a:custGeom>
            <a:solidFill>
              <a:srgbClr val="D5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50336" y="1388364"/>
              <a:ext cx="292608" cy="310896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2348484" y="1388109"/>
              <a:ext cx="1398905" cy="1197610"/>
            </a:xfrm>
            <a:custGeom>
              <a:avLst/>
              <a:gdLst/>
              <a:ahLst/>
              <a:cxnLst/>
              <a:rect l="l" t="t" r="r" b="b"/>
              <a:pathLst>
                <a:path w="1398904" h="1197610">
                  <a:moveTo>
                    <a:pt x="1398397" y="101981"/>
                  </a:moveTo>
                  <a:lnTo>
                    <a:pt x="1394460" y="101981"/>
                  </a:lnTo>
                  <a:lnTo>
                    <a:pt x="1394460" y="107950"/>
                  </a:lnTo>
                  <a:lnTo>
                    <a:pt x="1394460" y="1087120"/>
                  </a:lnTo>
                  <a:lnTo>
                    <a:pt x="1246505" y="1087120"/>
                  </a:lnTo>
                  <a:lnTo>
                    <a:pt x="1246505" y="107950"/>
                  </a:lnTo>
                  <a:lnTo>
                    <a:pt x="1394460" y="107950"/>
                  </a:lnTo>
                  <a:lnTo>
                    <a:pt x="1394460" y="101981"/>
                  </a:lnTo>
                  <a:lnTo>
                    <a:pt x="1394460" y="101600"/>
                  </a:lnTo>
                  <a:lnTo>
                    <a:pt x="1246505" y="101600"/>
                  </a:lnTo>
                  <a:lnTo>
                    <a:pt x="1246505" y="5080"/>
                  </a:lnTo>
                  <a:lnTo>
                    <a:pt x="1246505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195070"/>
                  </a:lnTo>
                  <a:lnTo>
                    <a:pt x="0" y="1197610"/>
                  </a:lnTo>
                  <a:lnTo>
                    <a:pt x="1246505" y="1197610"/>
                  </a:lnTo>
                  <a:lnTo>
                    <a:pt x="1246505" y="1195070"/>
                  </a:lnTo>
                  <a:lnTo>
                    <a:pt x="3937" y="1195070"/>
                  </a:lnTo>
                  <a:lnTo>
                    <a:pt x="3937" y="5080"/>
                  </a:lnTo>
                  <a:lnTo>
                    <a:pt x="1242568" y="5080"/>
                  </a:lnTo>
                  <a:lnTo>
                    <a:pt x="1242568" y="101600"/>
                  </a:lnTo>
                  <a:lnTo>
                    <a:pt x="1242568" y="107950"/>
                  </a:lnTo>
                  <a:lnTo>
                    <a:pt x="1242568" y="1087120"/>
                  </a:lnTo>
                  <a:lnTo>
                    <a:pt x="1242568" y="1092200"/>
                  </a:lnTo>
                  <a:lnTo>
                    <a:pt x="1242568" y="1193800"/>
                  </a:lnTo>
                  <a:lnTo>
                    <a:pt x="1246505" y="1193800"/>
                  </a:lnTo>
                  <a:lnTo>
                    <a:pt x="1246505" y="1092200"/>
                  </a:lnTo>
                  <a:lnTo>
                    <a:pt x="1398397" y="1092200"/>
                  </a:lnTo>
                  <a:lnTo>
                    <a:pt x="1398397" y="1087247"/>
                  </a:lnTo>
                  <a:lnTo>
                    <a:pt x="1398397" y="1087120"/>
                  </a:lnTo>
                  <a:lnTo>
                    <a:pt x="1398397" y="101981"/>
                  </a:lnTo>
                  <a:close/>
                </a:path>
              </a:pathLst>
            </a:custGeom>
            <a:solidFill>
              <a:srgbClr val="1F1A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353055" y="1406652"/>
              <a:ext cx="2270760" cy="1148715"/>
            </a:xfrm>
            <a:custGeom>
              <a:avLst/>
              <a:gdLst/>
              <a:ahLst/>
              <a:cxnLst/>
              <a:rect l="l" t="t" r="r" b="b"/>
              <a:pathLst>
                <a:path w="2270760" h="1148714">
                  <a:moveTo>
                    <a:pt x="1822449" y="0"/>
                  </a:moveTo>
                  <a:lnTo>
                    <a:pt x="1767967" y="0"/>
                  </a:lnTo>
                  <a:lnTo>
                    <a:pt x="1717294" y="4445"/>
                  </a:lnTo>
                  <a:lnTo>
                    <a:pt x="1689989" y="8889"/>
                  </a:lnTo>
                  <a:lnTo>
                    <a:pt x="1662810" y="17780"/>
                  </a:lnTo>
                  <a:lnTo>
                    <a:pt x="1639443" y="26543"/>
                  </a:lnTo>
                  <a:lnTo>
                    <a:pt x="1612138" y="35433"/>
                  </a:lnTo>
                  <a:lnTo>
                    <a:pt x="1588770" y="48768"/>
                  </a:lnTo>
                  <a:lnTo>
                    <a:pt x="1561592" y="62102"/>
                  </a:lnTo>
                  <a:lnTo>
                    <a:pt x="1538223" y="75437"/>
                  </a:lnTo>
                  <a:lnTo>
                    <a:pt x="1518666" y="93090"/>
                  </a:lnTo>
                  <a:lnTo>
                    <a:pt x="1499234" y="106425"/>
                  </a:lnTo>
                  <a:lnTo>
                    <a:pt x="1483614" y="124206"/>
                  </a:lnTo>
                  <a:lnTo>
                    <a:pt x="1471930" y="141859"/>
                  </a:lnTo>
                  <a:lnTo>
                    <a:pt x="1460245" y="155194"/>
                  </a:lnTo>
                  <a:lnTo>
                    <a:pt x="1448561" y="172974"/>
                  </a:lnTo>
                  <a:lnTo>
                    <a:pt x="1409699" y="243839"/>
                  </a:lnTo>
                  <a:lnTo>
                    <a:pt x="1382395" y="274955"/>
                  </a:lnTo>
                  <a:lnTo>
                    <a:pt x="1386332" y="274955"/>
                  </a:lnTo>
                  <a:lnTo>
                    <a:pt x="1183513" y="279273"/>
                  </a:lnTo>
                  <a:lnTo>
                    <a:pt x="7746" y="13335"/>
                  </a:lnTo>
                  <a:lnTo>
                    <a:pt x="3937" y="13335"/>
                  </a:lnTo>
                  <a:lnTo>
                    <a:pt x="3937" y="17780"/>
                  </a:lnTo>
                  <a:lnTo>
                    <a:pt x="0" y="17780"/>
                  </a:lnTo>
                  <a:lnTo>
                    <a:pt x="0" y="1117346"/>
                  </a:lnTo>
                  <a:lnTo>
                    <a:pt x="3937" y="1121790"/>
                  </a:lnTo>
                  <a:lnTo>
                    <a:pt x="7746" y="1121790"/>
                  </a:lnTo>
                  <a:lnTo>
                    <a:pt x="1183767" y="860171"/>
                  </a:lnTo>
                  <a:lnTo>
                    <a:pt x="1179957" y="864615"/>
                  </a:lnTo>
                  <a:lnTo>
                    <a:pt x="1386332" y="864615"/>
                  </a:lnTo>
                  <a:lnTo>
                    <a:pt x="1382395" y="860171"/>
                  </a:lnTo>
                  <a:lnTo>
                    <a:pt x="1394079" y="869061"/>
                  </a:lnTo>
                  <a:lnTo>
                    <a:pt x="1409699" y="886713"/>
                  </a:lnTo>
                  <a:lnTo>
                    <a:pt x="1417446" y="900049"/>
                  </a:lnTo>
                  <a:lnTo>
                    <a:pt x="1440815" y="962151"/>
                  </a:lnTo>
                  <a:lnTo>
                    <a:pt x="1456435" y="993139"/>
                  </a:lnTo>
                  <a:lnTo>
                    <a:pt x="1475867" y="1024255"/>
                  </a:lnTo>
                  <a:lnTo>
                    <a:pt x="1499234" y="1050798"/>
                  </a:lnTo>
                  <a:lnTo>
                    <a:pt x="1499234" y="1055243"/>
                  </a:lnTo>
                  <a:lnTo>
                    <a:pt x="1530349" y="1073023"/>
                  </a:lnTo>
                  <a:lnTo>
                    <a:pt x="1545970" y="1086231"/>
                  </a:lnTo>
                  <a:lnTo>
                    <a:pt x="1565402" y="1099565"/>
                  </a:lnTo>
                  <a:lnTo>
                    <a:pt x="1584959" y="1108456"/>
                  </a:lnTo>
                  <a:lnTo>
                    <a:pt x="1608201" y="1121790"/>
                  </a:lnTo>
                  <a:lnTo>
                    <a:pt x="1635506" y="1130681"/>
                  </a:lnTo>
                  <a:lnTo>
                    <a:pt x="1662810" y="1134999"/>
                  </a:lnTo>
                  <a:lnTo>
                    <a:pt x="1689989" y="1143889"/>
                  </a:lnTo>
                  <a:lnTo>
                    <a:pt x="1717294" y="1148334"/>
                  </a:lnTo>
                  <a:lnTo>
                    <a:pt x="1845818" y="1148334"/>
                  </a:lnTo>
                  <a:lnTo>
                    <a:pt x="1908174" y="1139444"/>
                  </a:lnTo>
                  <a:lnTo>
                    <a:pt x="2001520" y="1112901"/>
                  </a:lnTo>
                  <a:lnTo>
                    <a:pt x="2059940" y="1073023"/>
                  </a:lnTo>
                  <a:lnTo>
                    <a:pt x="2114549" y="1024255"/>
                  </a:lnTo>
                  <a:lnTo>
                    <a:pt x="2165096" y="957707"/>
                  </a:lnTo>
                  <a:lnTo>
                    <a:pt x="2204085" y="882269"/>
                  </a:lnTo>
                  <a:lnTo>
                    <a:pt x="2239136" y="793623"/>
                  </a:lnTo>
                  <a:lnTo>
                    <a:pt x="2262505" y="691642"/>
                  </a:lnTo>
                  <a:lnTo>
                    <a:pt x="2270252" y="585215"/>
                  </a:lnTo>
                  <a:lnTo>
                    <a:pt x="2270252" y="474472"/>
                  </a:lnTo>
                  <a:lnTo>
                    <a:pt x="2262505" y="421259"/>
                  </a:lnTo>
                  <a:lnTo>
                    <a:pt x="2254758" y="372490"/>
                  </a:lnTo>
                  <a:lnTo>
                    <a:pt x="2239136" y="328040"/>
                  </a:lnTo>
                  <a:lnTo>
                    <a:pt x="2227453" y="288163"/>
                  </a:lnTo>
                  <a:lnTo>
                    <a:pt x="2188464" y="212851"/>
                  </a:lnTo>
                  <a:lnTo>
                    <a:pt x="2122297" y="128524"/>
                  </a:lnTo>
                  <a:lnTo>
                    <a:pt x="2075560" y="84200"/>
                  </a:lnTo>
                  <a:lnTo>
                    <a:pt x="2024888" y="53212"/>
                  </a:lnTo>
                  <a:lnTo>
                    <a:pt x="1974342" y="30987"/>
                  </a:lnTo>
                  <a:lnTo>
                    <a:pt x="1873122" y="4445"/>
                  </a:lnTo>
                  <a:lnTo>
                    <a:pt x="1822449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2378964" y="4276090"/>
            <a:ext cx="2280285" cy="1120775"/>
            <a:chOff x="2378964" y="4276090"/>
            <a:chExt cx="2280285" cy="1120775"/>
          </a:xfrm>
        </p:grpSpPr>
        <p:pic>
          <p:nvPicPr>
            <p:cNvPr id="64" name="object 6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83536" y="5105400"/>
              <a:ext cx="288036" cy="291084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2383536" y="5056632"/>
              <a:ext cx="334010" cy="339725"/>
            </a:xfrm>
            <a:custGeom>
              <a:avLst/>
              <a:gdLst/>
              <a:ahLst/>
              <a:cxnLst/>
              <a:rect l="l" t="t" r="r" b="b"/>
              <a:pathLst>
                <a:path w="334010" h="339725">
                  <a:moveTo>
                    <a:pt x="0" y="0"/>
                  </a:moveTo>
                  <a:lnTo>
                    <a:pt x="0" y="98044"/>
                  </a:lnTo>
                  <a:lnTo>
                    <a:pt x="235331" y="339598"/>
                  </a:lnTo>
                  <a:lnTo>
                    <a:pt x="333756" y="339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36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383536" y="5004816"/>
              <a:ext cx="386080" cy="391795"/>
            </a:xfrm>
            <a:custGeom>
              <a:avLst/>
              <a:gdLst/>
              <a:ahLst/>
              <a:cxnLst/>
              <a:rect l="l" t="t" r="r" b="b"/>
              <a:pathLst>
                <a:path w="386080" h="391795">
                  <a:moveTo>
                    <a:pt x="0" y="0"/>
                  </a:moveTo>
                  <a:lnTo>
                    <a:pt x="0" y="101345"/>
                  </a:lnTo>
                  <a:lnTo>
                    <a:pt x="283971" y="391413"/>
                  </a:lnTo>
                  <a:lnTo>
                    <a:pt x="385571" y="3914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C39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383536" y="4954524"/>
              <a:ext cx="435609" cy="441959"/>
            </a:xfrm>
            <a:custGeom>
              <a:avLst/>
              <a:gdLst/>
              <a:ahLst/>
              <a:cxnLst/>
              <a:rect l="l" t="t" r="r" b="b"/>
              <a:pathLst>
                <a:path w="435610" h="441960">
                  <a:moveTo>
                    <a:pt x="0" y="0"/>
                  </a:moveTo>
                  <a:lnTo>
                    <a:pt x="0" y="101726"/>
                  </a:lnTo>
                  <a:lnTo>
                    <a:pt x="333501" y="441832"/>
                  </a:lnTo>
                  <a:lnTo>
                    <a:pt x="435228" y="4418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3C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383536" y="4902708"/>
              <a:ext cx="484505" cy="494030"/>
            </a:xfrm>
            <a:custGeom>
              <a:avLst/>
              <a:gdLst/>
              <a:ahLst/>
              <a:cxnLst/>
              <a:rect l="l" t="t" r="r" b="b"/>
              <a:pathLst>
                <a:path w="484505" h="494029">
                  <a:moveTo>
                    <a:pt x="0" y="0"/>
                  </a:moveTo>
                  <a:lnTo>
                    <a:pt x="0" y="101473"/>
                  </a:lnTo>
                  <a:lnTo>
                    <a:pt x="385952" y="493649"/>
                  </a:lnTo>
                  <a:lnTo>
                    <a:pt x="484250" y="493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43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383536" y="4853940"/>
              <a:ext cx="533400" cy="542925"/>
            </a:xfrm>
            <a:custGeom>
              <a:avLst/>
              <a:gdLst/>
              <a:ahLst/>
              <a:cxnLst/>
              <a:rect l="l" t="t" r="r" b="b"/>
              <a:pathLst>
                <a:path w="533400" h="542925">
                  <a:moveTo>
                    <a:pt x="0" y="0"/>
                  </a:moveTo>
                  <a:lnTo>
                    <a:pt x="0" y="101473"/>
                  </a:lnTo>
                  <a:lnTo>
                    <a:pt x="434847" y="542544"/>
                  </a:lnTo>
                  <a:lnTo>
                    <a:pt x="533145" y="5425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4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383536" y="4805172"/>
              <a:ext cx="582295" cy="591185"/>
            </a:xfrm>
            <a:custGeom>
              <a:avLst/>
              <a:gdLst/>
              <a:ahLst/>
              <a:cxnLst/>
              <a:rect l="l" t="t" r="r" b="b"/>
              <a:pathLst>
                <a:path w="582294" h="591185">
                  <a:moveTo>
                    <a:pt x="0" y="0"/>
                  </a:moveTo>
                  <a:lnTo>
                    <a:pt x="0" y="101345"/>
                  </a:lnTo>
                  <a:lnTo>
                    <a:pt x="483869" y="590676"/>
                  </a:lnTo>
                  <a:lnTo>
                    <a:pt x="582040" y="590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4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383536" y="4751832"/>
              <a:ext cx="635635" cy="644525"/>
            </a:xfrm>
            <a:custGeom>
              <a:avLst/>
              <a:gdLst/>
              <a:ahLst/>
              <a:cxnLst/>
              <a:rect l="l" t="t" r="r" b="b"/>
              <a:pathLst>
                <a:path w="635635" h="644525">
                  <a:moveTo>
                    <a:pt x="0" y="0"/>
                  </a:moveTo>
                  <a:lnTo>
                    <a:pt x="0" y="101473"/>
                  </a:lnTo>
                  <a:lnTo>
                    <a:pt x="533526" y="644017"/>
                  </a:lnTo>
                  <a:lnTo>
                    <a:pt x="635381" y="644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50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383536" y="4703064"/>
              <a:ext cx="684530" cy="693420"/>
            </a:xfrm>
            <a:custGeom>
              <a:avLst/>
              <a:gdLst/>
              <a:ahLst/>
              <a:cxnLst/>
              <a:rect l="l" t="t" r="r" b="b"/>
              <a:pathLst>
                <a:path w="684530" h="693420">
                  <a:moveTo>
                    <a:pt x="0" y="0"/>
                  </a:moveTo>
                  <a:lnTo>
                    <a:pt x="0" y="101473"/>
                  </a:lnTo>
                  <a:lnTo>
                    <a:pt x="582549" y="693039"/>
                  </a:lnTo>
                  <a:lnTo>
                    <a:pt x="684276" y="693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52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383536" y="4654296"/>
              <a:ext cx="734060" cy="742315"/>
            </a:xfrm>
            <a:custGeom>
              <a:avLst/>
              <a:gdLst/>
              <a:ahLst/>
              <a:cxnLst/>
              <a:rect l="l" t="t" r="r" b="b"/>
              <a:pathLst>
                <a:path w="734060" h="742314">
                  <a:moveTo>
                    <a:pt x="0" y="0"/>
                  </a:moveTo>
                  <a:lnTo>
                    <a:pt x="0" y="98043"/>
                  </a:lnTo>
                  <a:lnTo>
                    <a:pt x="632078" y="741933"/>
                  </a:lnTo>
                  <a:lnTo>
                    <a:pt x="733932" y="7419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5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383536" y="4600956"/>
              <a:ext cx="782955" cy="795655"/>
            </a:xfrm>
            <a:custGeom>
              <a:avLst/>
              <a:gdLst/>
              <a:ahLst/>
              <a:cxnLst/>
              <a:rect l="l" t="t" r="r" b="b"/>
              <a:pathLst>
                <a:path w="782955" h="795654">
                  <a:moveTo>
                    <a:pt x="0" y="0"/>
                  </a:moveTo>
                  <a:lnTo>
                    <a:pt x="0" y="101600"/>
                  </a:lnTo>
                  <a:lnTo>
                    <a:pt x="684657" y="795274"/>
                  </a:lnTo>
                  <a:lnTo>
                    <a:pt x="782955" y="795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5A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383536" y="4552188"/>
              <a:ext cx="831850" cy="844550"/>
            </a:xfrm>
            <a:custGeom>
              <a:avLst/>
              <a:gdLst/>
              <a:ahLst/>
              <a:cxnLst/>
              <a:rect l="l" t="t" r="r" b="b"/>
              <a:pathLst>
                <a:path w="831850" h="844550">
                  <a:moveTo>
                    <a:pt x="0" y="0"/>
                  </a:moveTo>
                  <a:lnTo>
                    <a:pt x="0" y="101600"/>
                  </a:lnTo>
                  <a:lnTo>
                    <a:pt x="733551" y="844169"/>
                  </a:lnTo>
                  <a:lnTo>
                    <a:pt x="831850" y="8441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5F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383536" y="4500372"/>
              <a:ext cx="880744" cy="895985"/>
            </a:xfrm>
            <a:custGeom>
              <a:avLst/>
              <a:gdLst/>
              <a:ahLst/>
              <a:cxnLst/>
              <a:rect l="l" t="t" r="r" b="b"/>
              <a:pathLst>
                <a:path w="880745" h="895985">
                  <a:moveTo>
                    <a:pt x="0" y="0"/>
                  </a:moveTo>
                  <a:lnTo>
                    <a:pt x="0" y="101472"/>
                  </a:lnTo>
                  <a:lnTo>
                    <a:pt x="782446" y="895984"/>
                  </a:lnTo>
                  <a:lnTo>
                    <a:pt x="880744" y="895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6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383536" y="4450080"/>
              <a:ext cx="934085" cy="946785"/>
            </a:xfrm>
            <a:custGeom>
              <a:avLst/>
              <a:gdLst/>
              <a:ahLst/>
              <a:cxnLst/>
              <a:rect l="l" t="t" r="r" b="b"/>
              <a:pathLst>
                <a:path w="934085" h="946785">
                  <a:moveTo>
                    <a:pt x="0" y="0"/>
                  </a:moveTo>
                  <a:lnTo>
                    <a:pt x="0" y="101600"/>
                  </a:lnTo>
                  <a:lnTo>
                    <a:pt x="832231" y="946404"/>
                  </a:lnTo>
                  <a:lnTo>
                    <a:pt x="934085" y="9464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6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383536" y="4401312"/>
              <a:ext cx="982980" cy="995044"/>
            </a:xfrm>
            <a:custGeom>
              <a:avLst/>
              <a:gdLst/>
              <a:ahLst/>
              <a:cxnLst/>
              <a:rect l="l" t="t" r="r" b="b"/>
              <a:pathLst>
                <a:path w="982979" h="995045">
                  <a:moveTo>
                    <a:pt x="0" y="0"/>
                  </a:moveTo>
                  <a:lnTo>
                    <a:pt x="0" y="98043"/>
                  </a:lnTo>
                  <a:lnTo>
                    <a:pt x="884681" y="994537"/>
                  </a:lnTo>
                  <a:lnTo>
                    <a:pt x="982979" y="9945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C6A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383536" y="4349496"/>
              <a:ext cx="1031240" cy="1046480"/>
            </a:xfrm>
            <a:custGeom>
              <a:avLst/>
              <a:gdLst/>
              <a:ahLst/>
              <a:cxnLst/>
              <a:rect l="l" t="t" r="r" b="b"/>
              <a:pathLst>
                <a:path w="1031239" h="1046479">
                  <a:moveTo>
                    <a:pt x="0" y="0"/>
                  </a:moveTo>
                  <a:lnTo>
                    <a:pt x="0" y="101472"/>
                  </a:lnTo>
                  <a:lnTo>
                    <a:pt x="929513" y="1046352"/>
                  </a:lnTo>
                  <a:lnTo>
                    <a:pt x="1031113" y="1046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C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383536" y="4300728"/>
              <a:ext cx="1082040" cy="1095375"/>
            </a:xfrm>
            <a:custGeom>
              <a:avLst/>
              <a:gdLst/>
              <a:ahLst/>
              <a:cxnLst/>
              <a:rect l="l" t="t" r="r" b="b"/>
              <a:pathLst>
                <a:path w="1082039" h="1095375">
                  <a:moveTo>
                    <a:pt x="0" y="0"/>
                  </a:moveTo>
                  <a:lnTo>
                    <a:pt x="0" y="101473"/>
                  </a:lnTo>
                  <a:lnTo>
                    <a:pt x="983234" y="1095375"/>
                  </a:lnTo>
                  <a:lnTo>
                    <a:pt x="1081659" y="1095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383536" y="4279392"/>
              <a:ext cx="1130935" cy="1116965"/>
            </a:xfrm>
            <a:custGeom>
              <a:avLst/>
              <a:gdLst/>
              <a:ahLst/>
              <a:cxnLst/>
              <a:rect l="l" t="t" r="r" b="b"/>
              <a:pathLst>
                <a:path w="1130935" h="1116964">
                  <a:moveTo>
                    <a:pt x="28066" y="0"/>
                  </a:moveTo>
                  <a:lnTo>
                    <a:pt x="0" y="0"/>
                  </a:lnTo>
                  <a:lnTo>
                    <a:pt x="0" y="69976"/>
                  </a:lnTo>
                  <a:lnTo>
                    <a:pt x="1032255" y="1116456"/>
                  </a:lnTo>
                  <a:lnTo>
                    <a:pt x="1130553" y="1116456"/>
                  </a:lnTo>
                  <a:lnTo>
                    <a:pt x="28066" y="0"/>
                  </a:lnTo>
                  <a:close/>
                </a:path>
              </a:pathLst>
            </a:custGeom>
            <a:solidFill>
              <a:srgbClr val="7675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383536" y="4279392"/>
              <a:ext cx="1179830" cy="1116965"/>
            </a:xfrm>
            <a:custGeom>
              <a:avLst/>
              <a:gdLst/>
              <a:ahLst/>
              <a:cxnLst/>
              <a:rect l="l" t="t" r="r" b="b"/>
              <a:pathLst>
                <a:path w="1179829" h="1116964">
                  <a:moveTo>
                    <a:pt x="77215" y="0"/>
                  </a:moveTo>
                  <a:lnTo>
                    <a:pt x="0" y="0"/>
                  </a:lnTo>
                  <a:lnTo>
                    <a:pt x="0" y="20954"/>
                  </a:lnTo>
                  <a:lnTo>
                    <a:pt x="1081151" y="1116456"/>
                  </a:lnTo>
                  <a:lnTo>
                    <a:pt x="1179449" y="1116456"/>
                  </a:lnTo>
                  <a:lnTo>
                    <a:pt x="77215" y="0"/>
                  </a:lnTo>
                  <a:close/>
                </a:path>
              </a:pathLst>
            </a:custGeom>
            <a:solidFill>
              <a:srgbClr val="7979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410968" y="4279392"/>
              <a:ext cx="1186815" cy="1116965"/>
            </a:xfrm>
            <a:custGeom>
              <a:avLst/>
              <a:gdLst/>
              <a:ahLst/>
              <a:cxnLst/>
              <a:rect l="l" t="t" r="r" b="b"/>
              <a:pathLst>
                <a:path w="1186814" h="1116964">
                  <a:moveTo>
                    <a:pt x="101854" y="0"/>
                  </a:moveTo>
                  <a:lnTo>
                    <a:pt x="0" y="0"/>
                  </a:lnTo>
                  <a:lnTo>
                    <a:pt x="1102486" y="1116456"/>
                  </a:lnTo>
                  <a:lnTo>
                    <a:pt x="1186815" y="1116456"/>
                  </a:lnTo>
                  <a:lnTo>
                    <a:pt x="1186815" y="1095501"/>
                  </a:lnTo>
                  <a:lnTo>
                    <a:pt x="101854" y="0"/>
                  </a:lnTo>
                  <a:close/>
                </a:path>
              </a:pathLst>
            </a:custGeom>
            <a:solidFill>
              <a:srgbClr val="7C7B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459736" y="4279392"/>
              <a:ext cx="1137920" cy="1116965"/>
            </a:xfrm>
            <a:custGeom>
              <a:avLst/>
              <a:gdLst/>
              <a:ahLst/>
              <a:cxnLst/>
              <a:rect l="l" t="t" r="r" b="b"/>
              <a:pathLst>
                <a:path w="1137920" h="1116964">
                  <a:moveTo>
                    <a:pt x="101853" y="0"/>
                  </a:moveTo>
                  <a:lnTo>
                    <a:pt x="0" y="0"/>
                  </a:lnTo>
                  <a:lnTo>
                    <a:pt x="1106297" y="1116456"/>
                  </a:lnTo>
                  <a:lnTo>
                    <a:pt x="1137792" y="1116456"/>
                  </a:lnTo>
                  <a:lnTo>
                    <a:pt x="1137792" y="1046479"/>
                  </a:lnTo>
                  <a:lnTo>
                    <a:pt x="101853" y="0"/>
                  </a:lnTo>
                  <a:close/>
                </a:path>
              </a:pathLst>
            </a:custGeom>
            <a:solidFill>
              <a:srgbClr val="827E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510028" y="4279392"/>
              <a:ext cx="1109345" cy="1099820"/>
            </a:xfrm>
            <a:custGeom>
              <a:avLst/>
              <a:gdLst/>
              <a:ahLst/>
              <a:cxnLst/>
              <a:rect l="l" t="t" r="r" b="b"/>
              <a:pathLst>
                <a:path w="1109345" h="1099820">
                  <a:moveTo>
                    <a:pt x="1109345" y="1019175"/>
                  </a:moveTo>
                  <a:lnTo>
                    <a:pt x="1088263" y="998220"/>
                  </a:lnTo>
                  <a:lnTo>
                    <a:pt x="101854" y="0"/>
                  </a:lnTo>
                  <a:lnTo>
                    <a:pt x="0" y="0"/>
                  </a:lnTo>
                  <a:lnTo>
                    <a:pt x="1088263" y="1099693"/>
                  </a:lnTo>
                  <a:lnTo>
                    <a:pt x="1088263" y="1019175"/>
                  </a:lnTo>
                  <a:lnTo>
                    <a:pt x="1109345" y="1019175"/>
                  </a:lnTo>
                  <a:close/>
                </a:path>
              </a:pathLst>
            </a:custGeom>
            <a:solidFill>
              <a:srgbClr val="85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561844" y="4279392"/>
              <a:ext cx="1032510" cy="1048385"/>
            </a:xfrm>
            <a:custGeom>
              <a:avLst/>
              <a:gdLst/>
              <a:ahLst/>
              <a:cxnLst/>
              <a:rect l="l" t="t" r="r" b="b"/>
              <a:pathLst>
                <a:path w="1032510" h="1048385">
                  <a:moveTo>
                    <a:pt x="98298" y="0"/>
                  </a:moveTo>
                  <a:lnTo>
                    <a:pt x="0" y="0"/>
                  </a:lnTo>
                  <a:lnTo>
                    <a:pt x="1032509" y="1047876"/>
                  </a:lnTo>
                  <a:lnTo>
                    <a:pt x="1032509" y="946276"/>
                  </a:lnTo>
                  <a:lnTo>
                    <a:pt x="98298" y="0"/>
                  </a:lnTo>
                  <a:close/>
                </a:path>
              </a:pathLst>
            </a:custGeom>
            <a:solidFill>
              <a:srgbClr val="8786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94354" y="5176139"/>
              <a:ext cx="122682" cy="123190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2610612" y="4279392"/>
              <a:ext cx="987425" cy="998855"/>
            </a:xfrm>
            <a:custGeom>
              <a:avLst/>
              <a:gdLst/>
              <a:ahLst/>
              <a:cxnLst/>
              <a:rect l="l" t="t" r="r" b="b"/>
              <a:pathLst>
                <a:path w="987425" h="998854">
                  <a:moveTo>
                    <a:pt x="98298" y="0"/>
                  </a:moveTo>
                  <a:lnTo>
                    <a:pt x="0" y="0"/>
                  </a:lnTo>
                  <a:lnTo>
                    <a:pt x="987043" y="998346"/>
                  </a:lnTo>
                  <a:lnTo>
                    <a:pt x="987043" y="896746"/>
                  </a:lnTo>
                  <a:lnTo>
                    <a:pt x="98298" y="0"/>
                  </a:lnTo>
                  <a:close/>
                </a:path>
              </a:pathLst>
            </a:custGeom>
            <a:solidFill>
              <a:srgbClr val="8A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660904" y="4279392"/>
              <a:ext cx="1080135" cy="1019810"/>
            </a:xfrm>
            <a:custGeom>
              <a:avLst/>
              <a:gdLst/>
              <a:ahLst/>
              <a:cxnLst/>
              <a:rect l="l" t="t" r="r" b="b"/>
              <a:pathLst>
                <a:path w="1080135" h="1019810">
                  <a:moveTo>
                    <a:pt x="1080135" y="994918"/>
                  </a:moveTo>
                  <a:lnTo>
                    <a:pt x="932815" y="847725"/>
                  </a:lnTo>
                  <a:lnTo>
                    <a:pt x="98171" y="0"/>
                  </a:lnTo>
                  <a:lnTo>
                    <a:pt x="0" y="0"/>
                  </a:lnTo>
                  <a:lnTo>
                    <a:pt x="932815" y="945896"/>
                  </a:lnTo>
                  <a:lnTo>
                    <a:pt x="1002919" y="1019429"/>
                  </a:lnTo>
                  <a:lnTo>
                    <a:pt x="1080135" y="1019429"/>
                  </a:lnTo>
                  <a:lnTo>
                    <a:pt x="1080135" y="994918"/>
                  </a:lnTo>
                  <a:close/>
                </a:path>
              </a:pathLst>
            </a:custGeom>
            <a:solidFill>
              <a:srgbClr val="908F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709672" y="4279392"/>
              <a:ext cx="1033144" cy="1019810"/>
            </a:xfrm>
            <a:custGeom>
              <a:avLst/>
              <a:gdLst/>
              <a:ahLst/>
              <a:cxnLst/>
              <a:rect l="l" t="t" r="r" b="b"/>
              <a:pathLst>
                <a:path w="1033145" h="1019810">
                  <a:moveTo>
                    <a:pt x="1032637" y="945896"/>
                  </a:moveTo>
                  <a:lnTo>
                    <a:pt x="885190" y="795147"/>
                  </a:lnTo>
                  <a:lnTo>
                    <a:pt x="98298" y="0"/>
                  </a:lnTo>
                  <a:lnTo>
                    <a:pt x="0" y="0"/>
                  </a:lnTo>
                  <a:lnTo>
                    <a:pt x="885190" y="896747"/>
                  </a:lnTo>
                  <a:lnTo>
                    <a:pt x="1008126" y="1019429"/>
                  </a:lnTo>
                  <a:lnTo>
                    <a:pt x="1032637" y="1019429"/>
                  </a:lnTo>
                  <a:lnTo>
                    <a:pt x="1032637" y="945896"/>
                  </a:lnTo>
                  <a:close/>
                </a:path>
              </a:pathLst>
            </a:custGeom>
            <a:solidFill>
              <a:srgbClr val="9292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758440" y="4279392"/>
              <a:ext cx="982980" cy="995044"/>
            </a:xfrm>
            <a:custGeom>
              <a:avLst/>
              <a:gdLst/>
              <a:ahLst/>
              <a:cxnLst/>
              <a:rect l="l" t="t" r="r" b="b"/>
              <a:pathLst>
                <a:path w="982979" h="995045">
                  <a:moveTo>
                    <a:pt x="982980" y="893064"/>
                  </a:moveTo>
                  <a:lnTo>
                    <a:pt x="835533" y="745998"/>
                  </a:lnTo>
                  <a:lnTo>
                    <a:pt x="101854" y="0"/>
                  </a:lnTo>
                  <a:lnTo>
                    <a:pt x="0" y="0"/>
                  </a:lnTo>
                  <a:lnTo>
                    <a:pt x="835533" y="847471"/>
                  </a:lnTo>
                  <a:lnTo>
                    <a:pt x="982980" y="994537"/>
                  </a:lnTo>
                  <a:lnTo>
                    <a:pt x="982980" y="893064"/>
                  </a:lnTo>
                  <a:close/>
                </a:path>
              </a:pathLst>
            </a:custGeom>
            <a:solidFill>
              <a:srgbClr val="9996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807208" y="4279392"/>
              <a:ext cx="934085" cy="945515"/>
            </a:xfrm>
            <a:custGeom>
              <a:avLst/>
              <a:gdLst/>
              <a:ahLst/>
              <a:cxnLst/>
              <a:rect l="l" t="t" r="r" b="b"/>
              <a:pathLst>
                <a:path w="934085" h="945514">
                  <a:moveTo>
                    <a:pt x="934085" y="843407"/>
                  </a:moveTo>
                  <a:lnTo>
                    <a:pt x="786638" y="696468"/>
                  </a:lnTo>
                  <a:lnTo>
                    <a:pt x="101854" y="0"/>
                  </a:lnTo>
                  <a:lnTo>
                    <a:pt x="0" y="0"/>
                  </a:lnTo>
                  <a:lnTo>
                    <a:pt x="786638" y="794385"/>
                  </a:lnTo>
                  <a:lnTo>
                    <a:pt x="934085" y="944892"/>
                  </a:lnTo>
                  <a:lnTo>
                    <a:pt x="934085" y="843407"/>
                  </a:lnTo>
                  <a:close/>
                </a:path>
              </a:pathLst>
            </a:custGeom>
            <a:solidFill>
              <a:srgbClr val="9D9C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860548" y="4279392"/>
              <a:ext cx="880744" cy="893444"/>
            </a:xfrm>
            <a:custGeom>
              <a:avLst/>
              <a:gdLst/>
              <a:ahLst/>
              <a:cxnLst/>
              <a:rect l="l" t="t" r="r" b="b"/>
              <a:pathLst>
                <a:path w="880745" h="893445">
                  <a:moveTo>
                    <a:pt x="880745" y="791464"/>
                  </a:moveTo>
                  <a:lnTo>
                    <a:pt x="733298" y="644398"/>
                  </a:lnTo>
                  <a:lnTo>
                    <a:pt x="98298" y="0"/>
                  </a:lnTo>
                  <a:lnTo>
                    <a:pt x="0" y="0"/>
                  </a:lnTo>
                  <a:lnTo>
                    <a:pt x="733298" y="745998"/>
                  </a:lnTo>
                  <a:lnTo>
                    <a:pt x="880745" y="893064"/>
                  </a:lnTo>
                  <a:lnTo>
                    <a:pt x="880745" y="791464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909316" y="4279392"/>
              <a:ext cx="831850" cy="844550"/>
            </a:xfrm>
            <a:custGeom>
              <a:avLst/>
              <a:gdLst/>
              <a:ahLst/>
              <a:cxnLst/>
              <a:rect l="l" t="t" r="r" b="b"/>
              <a:pathLst>
                <a:path w="831850" h="844550">
                  <a:moveTo>
                    <a:pt x="831850" y="742569"/>
                  </a:moveTo>
                  <a:lnTo>
                    <a:pt x="684403" y="595503"/>
                  </a:lnTo>
                  <a:lnTo>
                    <a:pt x="98298" y="0"/>
                  </a:lnTo>
                  <a:lnTo>
                    <a:pt x="0" y="0"/>
                  </a:lnTo>
                  <a:lnTo>
                    <a:pt x="684403" y="693547"/>
                  </a:lnTo>
                  <a:lnTo>
                    <a:pt x="831850" y="844169"/>
                  </a:lnTo>
                  <a:lnTo>
                    <a:pt x="831850" y="742569"/>
                  </a:lnTo>
                  <a:close/>
                </a:path>
              </a:pathLst>
            </a:custGeom>
            <a:solidFill>
              <a:srgbClr val="A3A2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959608" y="4279392"/>
              <a:ext cx="781685" cy="795655"/>
            </a:xfrm>
            <a:custGeom>
              <a:avLst/>
              <a:gdLst/>
              <a:ahLst/>
              <a:cxnLst/>
              <a:rect l="l" t="t" r="r" b="b"/>
              <a:pathLst>
                <a:path w="781685" h="795654">
                  <a:moveTo>
                    <a:pt x="781431" y="693674"/>
                  </a:moveTo>
                  <a:lnTo>
                    <a:pt x="634238" y="543052"/>
                  </a:lnTo>
                  <a:lnTo>
                    <a:pt x="98171" y="0"/>
                  </a:lnTo>
                  <a:lnTo>
                    <a:pt x="0" y="0"/>
                  </a:lnTo>
                  <a:lnTo>
                    <a:pt x="634238" y="644652"/>
                  </a:lnTo>
                  <a:lnTo>
                    <a:pt x="781431" y="795274"/>
                  </a:lnTo>
                  <a:lnTo>
                    <a:pt x="781431" y="693674"/>
                  </a:lnTo>
                  <a:close/>
                </a:path>
              </a:pathLst>
            </a:custGeom>
            <a:solidFill>
              <a:srgbClr val="A8A8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3008376" y="4279392"/>
              <a:ext cx="734060" cy="742315"/>
            </a:xfrm>
            <a:custGeom>
              <a:avLst/>
              <a:gdLst/>
              <a:ahLst/>
              <a:cxnLst/>
              <a:rect l="l" t="t" r="r" b="b"/>
              <a:pathLst>
                <a:path w="734060" h="742314">
                  <a:moveTo>
                    <a:pt x="733933" y="640461"/>
                  </a:moveTo>
                  <a:lnTo>
                    <a:pt x="586486" y="493395"/>
                  </a:lnTo>
                  <a:lnTo>
                    <a:pt x="101854" y="0"/>
                  </a:lnTo>
                  <a:lnTo>
                    <a:pt x="0" y="0"/>
                  </a:lnTo>
                  <a:lnTo>
                    <a:pt x="586486" y="594868"/>
                  </a:lnTo>
                  <a:lnTo>
                    <a:pt x="733933" y="741934"/>
                  </a:lnTo>
                  <a:lnTo>
                    <a:pt x="733933" y="640461"/>
                  </a:lnTo>
                  <a:close/>
                </a:path>
              </a:pathLst>
            </a:custGeom>
            <a:solidFill>
              <a:srgbClr val="ACAC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3057144" y="4279392"/>
              <a:ext cx="684530" cy="693420"/>
            </a:xfrm>
            <a:custGeom>
              <a:avLst/>
              <a:gdLst/>
              <a:ahLst/>
              <a:cxnLst/>
              <a:rect l="l" t="t" r="r" b="b"/>
              <a:pathLst>
                <a:path w="684529" h="693420">
                  <a:moveTo>
                    <a:pt x="684276" y="591439"/>
                  </a:moveTo>
                  <a:lnTo>
                    <a:pt x="536956" y="440944"/>
                  </a:lnTo>
                  <a:lnTo>
                    <a:pt x="101727" y="0"/>
                  </a:lnTo>
                  <a:lnTo>
                    <a:pt x="0" y="0"/>
                  </a:lnTo>
                  <a:lnTo>
                    <a:pt x="536956" y="542544"/>
                  </a:lnTo>
                  <a:lnTo>
                    <a:pt x="684276" y="693039"/>
                  </a:lnTo>
                  <a:lnTo>
                    <a:pt x="684276" y="591439"/>
                  </a:lnTo>
                  <a:close/>
                </a:path>
              </a:pathLst>
            </a:custGeom>
            <a:solidFill>
              <a:srgbClr val="B0A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3110484" y="4279392"/>
              <a:ext cx="631190" cy="641350"/>
            </a:xfrm>
            <a:custGeom>
              <a:avLst/>
              <a:gdLst/>
              <a:ahLst/>
              <a:cxnLst/>
              <a:rect l="l" t="t" r="r" b="b"/>
              <a:pathLst>
                <a:path w="631189" h="641350">
                  <a:moveTo>
                    <a:pt x="630936" y="543052"/>
                  </a:moveTo>
                  <a:lnTo>
                    <a:pt x="483743" y="392430"/>
                  </a:lnTo>
                  <a:lnTo>
                    <a:pt x="98171" y="0"/>
                  </a:lnTo>
                  <a:lnTo>
                    <a:pt x="0" y="0"/>
                  </a:lnTo>
                  <a:lnTo>
                    <a:pt x="483743" y="494030"/>
                  </a:lnTo>
                  <a:lnTo>
                    <a:pt x="630936" y="641223"/>
                  </a:lnTo>
                  <a:lnTo>
                    <a:pt x="630936" y="543052"/>
                  </a:lnTo>
                  <a:close/>
                </a:path>
              </a:pathLst>
            </a:custGeom>
            <a:solidFill>
              <a:srgbClr val="B7B7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3159252" y="4279392"/>
              <a:ext cx="582295" cy="592455"/>
            </a:xfrm>
            <a:custGeom>
              <a:avLst/>
              <a:gdLst/>
              <a:ahLst/>
              <a:cxnLst/>
              <a:rect l="l" t="t" r="r" b="b"/>
              <a:pathLst>
                <a:path w="582295" h="592454">
                  <a:moveTo>
                    <a:pt x="582041" y="490601"/>
                  </a:moveTo>
                  <a:lnTo>
                    <a:pt x="434721" y="343408"/>
                  </a:lnTo>
                  <a:lnTo>
                    <a:pt x="98171" y="0"/>
                  </a:lnTo>
                  <a:lnTo>
                    <a:pt x="0" y="0"/>
                  </a:lnTo>
                  <a:lnTo>
                    <a:pt x="434721" y="441579"/>
                  </a:lnTo>
                  <a:lnTo>
                    <a:pt x="582041" y="592201"/>
                  </a:lnTo>
                  <a:lnTo>
                    <a:pt x="582041" y="490601"/>
                  </a:lnTo>
                  <a:close/>
                </a:path>
              </a:pathLst>
            </a:custGeom>
            <a:solidFill>
              <a:srgbClr val="BABA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208020" y="4279392"/>
              <a:ext cx="533400" cy="539115"/>
            </a:xfrm>
            <a:custGeom>
              <a:avLst/>
              <a:gdLst/>
              <a:ahLst/>
              <a:cxnLst/>
              <a:rect l="l" t="t" r="r" b="b"/>
              <a:pathLst>
                <a:path w="533400" h="539114">
                  <a:moveTo>
                    <a:pt x="533146" y="440944"/>
                  </a:moveTo>
                  <a:lnTo>
                    <a:pt x="385826" y="290449"/>
                  </a:lnTo>
                  <a:lnTo>
                    <a:pt x="98158" y="0"/>
                  </a:lnTo>
                  <a:lnTo>
                    <a:pt x="0" y="0"/>
                  </a:lnTo>
                  <a:lnTo>
                    <a:pt x="385826" y="391922"/>
                  </a:lnTo>
                  <a:lnTo>
                    <a:pt x="533146" y="538861"/>
                  </a:lnTo>
                  <a:lnTo>
                    <a:pt x="533146" y="440944"/>
                  </a:lnTo>
                  <a:close/>
                </a:path>
              </a:pathLst>
            </a:custGeom>
            <a:solidFill>
              <a:srgbClr val="C1C1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256788" y="4279392"/>
              <a:ext cx="484505" cy="490855"/>
            </a:xfrm>
            <a:custGeom>
              <a:avLst/>
              <a:gdLst/>
              <a:ahLst/>
              <a:cxnLst/>
              <a:rect l="l" t="t" r="r" b="b"/>
              <a:pathLst>
                <a:path w="484504" h="490854">
                  <a:moveTo>
                    <a:pt x="484251" y="389128"/>
                  </a:moveTo>
                  <a:lnTo>
                    <a:pt x="336804" y="241808"/>
                  </a:lnTo>
                  <a:lnTo>
                    <a:pt x="98298" y="0"/>
                  </a:lnTo>
                  <a:lnTo>
                    <a:pt x="0" y="0"/>
                  </a:lnTo>
                  <a:lnTo>
                    <a:pt x="336804" y="343535"/>
                  </a:lnTo>
                  <a:lnTo>
                    <a:pt x="484251" y="490728"/>
                  </a:lnTo>
                  <a:lnTo>
                    <a:pt x="484251" y="389128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307067" y="4279392"/>
              <a:ext cx="435609" cy="441959"/>
            </a:xfrm>
            <a:custGeom>
              <a:avLst/>
              <a:gdLst/>
              <a:ahLst/>
              <a:cxnLst/>
              <a:rect l="l" t="t" r="r" b="b"/>
              <a:pathLst>
                <a:path w="435610" h="441960">
                  <a:moveTo>
                    <a:pt x="435241" y="340106"/>
                  </a:moveTo>
                  <a:lnTo>
                    <a:pt x="287921" y="189357"/>
                  </a:lnTo>
                  <a:lnTo>
                    <a:pt x="101866" y="0"/>
                  </a:lnTo>
                  <a:lnTo>
                    <a:pt x="0" y="0"/>
                  </a:lnTo>
                  <a:lnTo>
                    <a:pt x="287921" y="291084"/>
                  </a:lnTo>
                  <a:lnTo>
                    <a:pt x="435241" y="441833"/>
                  </a:lnTo>
                  <a:lnTo>
                    <a:pt x="435241" y="340106"/>
                  </a:lnTo>
                  <a:close/>
                </a:path>
              </a:pathLst>
            </a:custGeom>
            <a:solidFill>
              <a:srgbClr val="C9C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58896" y="4279392"/>
              <a:ext cx="383413" cy="388493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57956" y="4279392"/>
              <a:ext cx="283463" cy="286512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2378964" y="4276090"/>
              <a:ext cx="1366520" cy="1120140"/>
            </a:xfrm>
            <a:custGeom>
              <a:avLst/>
              <a:gdLst/>
              <a:ahLst/>
              <a:cxnLst/>
              <a:rect l="l" t="t" r="r" b="b"/>
              <a:pathLst>
                <a:path w="1366520" h="1120139">
                  <a:moveTo>
                    <a:pt x="1366393" y="101219"/>
                  </a:moveTo>
                  <a:lnTo>
                    <a:pt x="1362964" y="101219"/>
                  </a:lnTo>
                  <a:lnTo>
                    <a:pt x="1362964" y="1018286"/>
                  </a:lnTo>
                  <a:lnTo>
                    <a:pt x="1366393" y="1018286"/>
                  </a:lnTo>
                  <a:lnTo>
                    <a:pt x="1366393" y="101219"/>
                  </a:lnTo>
                  <a:close/>
                </a:path>
                <a:path w="1366520" h="1120139">
                  <a:moveTo>
                    <a:pt x="1366393" y="97790"/>
                  </a:moveTo>
                  <a:lnTo>
                    <a:pt x="1218946" y="97790"/>
                  </a:lnTo>
                  <a:lnTo>
                    <a:pt x="1218946" y="0"/>
                  </a:lnTo>
                  <a:lnTo>
                    <a:pt x="1215390" y="0"/>
                  </a:lnTo>
                  <a:lnTo>
                    <a:pt x="1215390" y="1116330"/>
                  </a:lnTo>
                  <a:lnTo>
                    <a:pt x="3556" y="1116330"/>
                  </a:lnTo>
                  <a:lnTo>
                    <a:pt x="3556" y="3810"/>
                  </a:lnTo>
                  <a:lnTo>
                    <a:pt x="1215390" y="3810"/>
                  </a:lnTo>
                  <a:lnTo>
                    <a:pt x="121539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116330"/>
                  </a:lnTo>
                  <a:lnTo>
                    <a:pt x="0" y="1120140"/>
                  </a:lnTo>
                  <a:lnTo>
                    <a:pt x="1218946" y="1120140"/>
                  </a:lnTo>
                  <a:lnTo>
                    <a:pt x="1218946" y="1116330"/>
                  </a:lnTo>
                  <a:lnTo>
                    <a:pt x="1218946" y="1022350"/>
                  </a:lnTo>
                  <a:lnTo>
                    <a:pt x="1366393" y="1022350"/>
                  </a:lnTo>
                  <a:lnTo>
                    <a:pt x="1366393" y="1018540"/>
                  </a:lnTo>
                  <a:lnTo>
                    <a:pt x="1218946" y="1018540"/>
                  </a:lnTo>
                  <a:lnTo>
                    <a:pt x="1218946" y="100330"/>
                  </a:lnTo>
                  <a:lnTo>
                    <a:pt x="1366393" y="100330"/>
                  </a:lnTo>
                  <a:lnTo>
                    <a:pt x="1366393" y="97790"/>
                  </a:lnTo>
                  <a:close/>
                </a:path>
              </a:pathLst>
            </a:custGeom>
            <a:solidFill>
              <a:srgbClr val="1F1A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2389632" y="4341876"/>
              <a:ext cx="2269490" cy="1012825"/>
            </a:xfrm>
            <a:custGeom>
              <a:avLst/>
              <a:gdLst/>
              <a:ahLst/>
              <a:cxnLst/>
              <a:rect l="l" t="t" r="r" b="b"/>
              <a:pathLst>
                <a:path w="2269490" h="1012825">
                  <a:moveTo>
                    <a:pt x="0" y="0"/>
                  </a:moveTo>
                  <a:lnTo>
                    <a:pt x="0" y="1012825"/>
                  </a:lnTo>
                  <a:lnTo>
                    <a:pt x="242316" y="778001"/>
                  </a:lnTo>
                  <a:lnTo>
                    <a:pt x="1369821" y="778001"/>
                  </a:lnTo>
                  <a:lnTo>
                    <a:pt x="1369821" y="788543"/>
                  </a:lnTo>
                  <a:lnTo>
                    <a:pt x="1373378" y="795528"/>
                  </a:lnTo>
                  <a:lnTo>
                    <a:pt x="1373378" y="806069"/>
                  </a:lnTo>
                  <a:lnTo>
                    <a:pt x="1376933" y="809625"/>
                  </a:lnTo>
                  <a:lnTo>
                    <a:pt x="1376933" y="816610"/>
                  </a:lnTo>
                  <a:lnTo>
                    <a:pt x="1380363" y="820166"/>
                  </a:lnTo>
                  <a:lnTo>
                    <a:pt x="1380363" y="827151"/>
                  </a:lnTo>
                  <a:lnTo>
                    <a:pt x="1383919" y="830580"/>
                  </a:lnTo>
                  <a:lnTo>
                    <a:pt x="1383919" y="834136"/>
                  </a:lnTo>
                  <a:lnTo>
                    <a:pt x="1387475" y="837692"/>
                  </a:lnTo>
                  <a:lnTo>
                    <a:pt x="1387475" y="841121"/>
                  </a:lnTo>
                  <a:lnTo>
                    <a:pt x="1390904" y="848106"/>
                  </a:lnTo>
                  <a:lnTo>
                    <a:pt x="1398016" y="855218"/>
                  </a:lnTo>
                  <a:lnTo>
                    <a:pt x="1398016" y="858647"/>
                  </a:lnTo>
                  <a:lnTo>
                    <a:pt x="1401445" y="862203"/>
                  </a:lnTo>
                  <a:lnTo>
                    <a:pt x="1405001" y="862203"/>
                  </a:lnTo>
                  <a:lnTo>
                    <a:pt x="1411985" y="869188"/>
                  </a:lnTo>
                  <a:lnTo>
                    <a:pt x="1411985" y="872744"/>
                  </a:lnTo>
                  <a:lnTo>
                    <a:pt x="1415542" y="872744"/>
                  </a:lnTo>
                  <a:lnTo>
                    <a:pt x="1419097" y="876173"/>
                  </a:lnTo>
                  <a:lnTo>
                    <a:pt x="1422527" y="876173"/>
                  </a:lnTo>
                  <a:lnTo>
                    <a:pt x="1426083" y="879729"/>
                  </a:lnTo>
                  <a:lnTo>
                    <a:pt x="1433068" y="879729"/>
                  </a:lnTo>
                  <a:lnTo>
                    <a:pt x="1436623" y="883157"/>
                  </a:lnTo>
                  <a:lnTo>
                    <a:pt x="2149602" y="883157"/>
                  </a:lnTo>
                  <a:lnTo>
                    <a:pt x="2160143" y="879729"/>
                  </a:lnTo>
                  <a:lnTo>
                    <a:pt x="2167255" y="872744"/>
                  </a:lnTo>
                  <a:lnTo>
                    <a:pt x="2174240" y="869188"/>
                  </a:lnTo>
                  <a:lnTo>
                    <a:pt x="2188337" y="855218"/>
                  </a:lnTo>
                  <a:lnTo>
                    <a:pt x="2195322" y="844676"/>
                  </a:lnTo>
                  <a:lnTo>
                    <a:pt x="2202307" y="837692"/>
                  </a:lnTo>
                  <a:lnTo>
                    <a:pt x="2205863" y="827151"/>
                  </a:lnTo>
                  <a:lnTo>
                    <a:pt x="2212847" y="816610"/>
                  </a:lnTo>
                  <a:lnTo>
                    <a:pt x="2216404" y="802640"/>
                  </a:lnTo>
                  <a:lnTo>
                    <a:pt x="2223389" y="792099"/>
                  </a:lnTo>
                  <a:lnTo>
                    <a:pt x="2226945" y="778001"/>
                  </a:lnTo>
                  <a:lnTo>
                    <a:pt x="2233930" y="764032"/>
                  </a:lnTo>
                  <a:lnTo>
                    <a:pt x="2251583" y="693928"/>
                  </a:lnTo>
                  <a:lnTo>
                    <a:pt x="2255012" y="676401"/>
                  </a:lnTo>
                  <a:lnTo>
                    <a:pt x="2255012" y="662432"/>
                  </a:lnTo>
                  <a:lnTo>
                    <a:pt x="2258568" y="644906"/>
                  </a:lnTo>
                  <a:lnTo>
                    <a:pt x="2262123" y="630809"/>
                  </a:lnTo>
                  <a:lnTo>
                    <a:pt x="2262123" y="616838"/>
                  </a:lnTo>
                  <a:lnTo>
                    <a:pt x="2265553" y="599313"/>
                  </a:lnTo>
                  <a:lnTo>
                    <a:pt x="2265553" y="553719"/>
                  </a:lnTo>
                  <a:lnTo>
                    <a:pt x="2269109" y="539750"/>
                  </a:lnTo>
                  <a:lnTo>
                    <a:pt x="2269109" y="480187"/>
                  </a:lnTo>
                  <a:lnTo>
                    <a:pt x="2265553" y="462661"/>
                  </a:lnTo>
                  <a:lnTo>
                    <a:pt x="2265553" y="413512"/>
                  </a:lnTo>
                  <a:lnTo>
                    <a:pt x="2262123" y="395986"/>
                  </a:lnTo>
                  <a:lnTo>
                    <a:pt x="2262123" y="378460"/>
                  </a:lnTo>
                  <a:lnTo>
                    <a:pt x="2258568" y="360934"/>
                  </a:lnTo>
                  <a:lnTo>
                    <a:pt x="2255012" y="346963"/>
                  </a:lnTo>
                  <a:lnTo>
                    <a:pt x="2255012" y="329438"/>
                  </a:lnTo>
                  <a:lnTo>
                    <a:pt x="2251583" y="311912"/>
                  </a:lnTo>
                  <a:lnTo>
                    <a:pt x="2244471" y="283844"/>
                  </a:lnTo>
                  <a:lnTo>
                    <a:pt x="2241042" y="266319"/>
                  </a:lnTo>
                  <a:lnTo>
                    <a:pt x="2237485" y="252349"/>
                  </a:lnTo>
                  <a:lnTo>
                    <a:pt x="2230501" y="238379"/>
                  </a:lnTo>
                  <a:lnTo>
                    <a:pt x="2226945" y="224281"/>
                  </a:lnTo>
                  <a:lnTo>
                    <a:pt x="2223389" y="213741"/>
                  </a:lnTo>
                  <a:lnTo>
                    <a:pt x="2216404" y="199771"/>
                  </a:lnTo>
                  <a:lnTo>
                    <a:pt x="2212847" y="189230"/>
                  </a:lnTo>
                  <a:lnTo>
                    <a:pt x="2198878" y="168275"/>
                  </a:lnTo>
                  <a:lnTo>
                    <a:pt x="2191766" y="161162"/>
                  </a:lnTo>
                  <a:lnTo>
                    <a:pt x="2184781" y="150749"/>
                  </a:lnTo>
                  <a:lnTo>
                    <a:pt x="2177796" y="143637"/>
                  </a:lnTo>
                  <a:lnTo>
                    <a:pt x="2170684" y="140207"/>
                  </a:lnTo>
                  <a:lnTo>
                    <a:pt x="2163698" y="133223"/>
                  </a:lnTo>
                  <a:lnTo>
                    <a:pt x="2153158" y="129667"/>
                  </a:lnTo>
                  <a:lnTo>
                    <a:pt x="2146172" y="126111"/>
                  </a:lnTo>
                  <a:lnTo>
                    <a:pt x="2135632" y="126111"/>
                  </a:lnTo>
                  <a:lnTo>
                    <a:pt x="2128647" y="122681"/>
                  </a:lnTo>
                  <a:lnTo>
                    <a:pt x="1461262" y="122681"/>
                  </a:lnTo>
                  <a:lnTo>
                    <a:pt x="1457706" y="126111"/>
                  </a:lnTo>
                  <a:lnTo>
                    <a:pt x="1440180" y="126111"/>
                  </a:lnTo>
                  <a:lnTo>
                    <a:pt x="1433068" y="129667"/>
                  </a:lnTo>
                  <a:lnTo>
                    <a:pt x="1429639" y="129667"/>
                  </a:lnTo>
                  <a:lnTo>
                    <a:pt x="1426083" y="133223"/>
                  </a:lnTo>
                  <a:lnTo>
                    <a:pt x="1422527" y="133223"/>
                  </a:lnTo>
                  <a:lnTo>
                    <a:pt x="1419097" y="136651"/>
                  </a:lnTo>
                  <a:lnTo>
                    <a:pt x="1415542" y="136651"/>
                  </a:lnTo>
                  <a:lnTo>
                    <a:pt x="1394459" y="157734"/>
                  </a:lnTo>
                  <a:lnTo>
                    <a:pt x="1394459" y="161162"/>
                  </a:lnTo>
                  <a:lnTo>
                    <a:pt x="1387475" y="168275"/>
                  </a:lnTo>
                  <a:lnTo>
                    <a:pt x="1387475" y="175260"/>
                  </a:lnTo>
                  <a:lnTo>
                    <a:pt x="1383919" y="178688"/>
                  </a:lnTo>
                  <a:lnTo>
                    <a:pt x="1380363" y="185800"/>
                  </a:lnTo>
                  <a:lnTo>
                    <a:pt x="1380363" y="196215"/>
                  </a:lnTo>
                  <a:lnTo>
                    <a:pt x="1376933" y="199771"/>
                  </a:lnTo>
                  <a:lnTo>
                    <a:pt x="1376933" y="213741"/>
                  </a:lnTo>
                  <a:lnTo>
                    <a:pt x="1373378" y="217297"/>
                  </a:lnTo>
                  <a:lnTo>
                    <a:pt x="1373378" y="238379"/>
                  </a:lnTo>
                  <a:lnTo>
                    <a:pt x="238887" y="2383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2378964" y="4331208"/>
              <a:ext cx="2272030" cy="1016635"/>
            </a:xfrm>
            <a:custGeom>
              <a:avLst/>
              <a:gdLst/>
              <a:ahLst/>
              <a:cxnLst/>
              <a:rect l="l" t="t" r="r" b="b"/>
              <a:pathLst>
                <a:path w="2272029" h="1016635">
                  <a:moveTo>
                    <a:pt x="1429258" y="133223"/>
                  </a:moveTo>
                  <a:lnTo>
                    <a:pt x="1425702" y="133223"/>
                  </a:lnTo>
                  <a:lnTo>
                    <a:pt x="1422146" y="136652"/>
                  </a:lnTo>
                  <a:lnTo>
                    <a:pt x="1418717" y="136652"/>
                  </a:lnTo>
                  <a:lnTo>
                    <a:pt x="1415161" y="140208"/>
                  </a:lnTo>
                  <a:lnTo>
                    <a:pt x="1408176" y="143764"/>
                  </a:lnTo>
                  <a:lnTo>
                    <a:pt x="1408176" y="147193"/>
                  </a:lnTo>
                  <a:lnTo>
                    <a:pt x="1390523" y="164719"/>
                  </a:lnTo>
                  <a:lnTo>
                    <a:pt x="1390523" y="171704"/>
                  </a:lnTo>
                  <a:lnTo>
                    <a:pt x="1387094" y="175260"/>
                  </a:lnTo>
                  <a:lnTo>
                    <a:pt x="1387094" y="178816"/>
                  </a:lnTo>
                  <a:lnTo>
                    <a:pt x="1383538" y="185801"/>
                  </a:lnTo>
                  <a:lnTo>
                    <a:pt x="1380109" y="189230"/>
                  </a:lnTo>
                  <a:lnTo>
                    <a:pt x="1380109" y="203327"/>
                  </a:lnTo>
                  <a:lnTo>
                    <a:pt x="1376553" y="206756"/>
                  </a:lnTo>
                  <a:lnTo>
                    <a:pt x="1376553" y="238379"/>
                  </a:lnTo>
                  <a:lnTo>
                    <a:pt x="245872" y="238379"/>
                  </a:lnTo>
                  <a:lnTo>
                    <a:pt x="7112" y="3556"/>
                  </a:lnTo>
                  <a:lnTo>
                    <a:pt x="3556" y="0"/>
                  </a:lnTo>
                  <a:lnTo>
                    <a:pt x="0" y="0"/>
                  </a:lnTo>
                  <a:lnTo>
                    <a:pt x="0" y="3556"/>
                  </a:lnTo>
                  <a:lnTo>
                    <a:pt x="0" y="1012952"/>
                  </a:lnTo>
                  <a:lnTo>
                    <a:pt x="0" y="1016508"/>
                  </a:lnTo>
                  <a:lnTo>
                    <a:pt x="3556" y="1016508"/>
                  </a:lnTo>
                  <a:lnTo>
                    <a:pt x="249301" y="781685"/>
                  </a:lnTo>
                  <a:lnTo>
                    <a:pt x="1372997" y="781685"/>
                  </a:lnTo>
                  <a:lnTo>
                    <a:pt x="1372997" y="795655"/>
                  </a:lnTo>
                  <a:lnTo>
                    <a:pt x="1376553" y="802640"/>
                  </a:lnTo>
                  <a:lnTo>
                    <a:pt x="1376553" y="813181"/>
                  </a:lnTo>
                  <a:lnTo>
                    <a:pt x="1380109" y="816737"/>
                  </a:lnTo>
                  <a:lnTo>
                    <a:pt x="1380109" y="823722"/>
                  </a:lnTo>
                  <a:lnTo>
                    <a:pt x="1383538" y="827278"/>
                  </a:lnTo>
                  <a:lnTo>
                    <a:pt x="1383538" y="830707"/>
                  </a:lnTo>
                  <a:lnTo>
                    <a:pt x="1387094" y="837692"/>
                  </a:lnTo>
                  <a:lnTo>
                    <a:pt x="1387094" y="841248"/>
                  </a:lnTo>
                  <a:lnTo>
                    <a:pt x="1394079" y="848233"/>
                  </a:lnTo>
                  <a:lnTo>
                    <a:pt x="1394079" y="851789"/>
                  </a:lnTo>
                  <a:lnTo>
                    <a:pt x="1404620" y="862330"/>
                  </a:lnTo>
                  <a:lnTo>
                    <a:pt x="1404620" y="858774"/>
                  </a:lnTo>
                  <a:lnTo>
                    <a:pt x="1397635" y="851789"/>
                  </a:lnTo>
                  <a:lnTo>
                    <a:pt x="1397635" y="848233"/>
                  </a:lnTo>
                  <a:lnTo>
                    <a:pt x="1390523" y="841248"/>
                  </a:lnTo>
                  <a:lnTo>
                    <a:pt x="1390523" y="834263"/>
                  </a:lnTo>
                  <a:lnTo>
                    <a:pt x="1387094" y="830707"/>
                  </a:lnTo>
                  <a:lnTo>
                    <a:pt x="1387094" y="827278"/>
                  </a:lnTo>
                  <a:lnTo>
                    <a:pt x="1383538" y="820166"/>
                  </a:lnTo>
                  <a:lnTo>
                    <a:pt x="1383538" y="816737"/>
                  </a:lnTo>
                  <a:lnTo>
                    <a:pt x="1380109" y="813181"/>
                  </a:lnTo>
                  <a:lnTo>
                    <a:pt x="1380109" y="802640"/>
                  </a:lnTo>
                  <a:lnTo>
                    <a:pt x="1376553" y="795655"/>
                  </a:lnTo>
                  <a:lnTo>
                    <a:pt x="1376553" y="778129"/>
                  </a:lnTo>
                  <a:lnTo>
                    <a:pt x="1372997" y="778129"/>
                  </a:lnTo>
                  <a:lnTo>
                    <a:pt x="245872" y="778129"/>
                  </a:lnTo>
                  <a:lnTo>
                    <a:pt x="3556" y="1009650"/>
                  </a:lnTo>
                  <a:lnTo>
                    <a:pt x="3556" y="6985"/>
                  </a:lnTo>
                  <a:lnTo>
                    <a:pt x="242316" y="241808"/>
                  </a:lnTo>
                  <a:lnTo>
                    <a:pt x="1376553" y="241808"/>
                  </a:lnTo>
                  <a:lnTo>
                    <a:pt x="1380109" y="241808"/>
                  </a:lnTo>
                  <a:lnTo>
                    <a:pt x="1380109" y="206756"/>
                  </a:lnTo>
                  <a:lnTo>
                    <a:pt x="1383538" y="203327"/>
                  </a:lnTo>
                  <a:lnTo>
                    <a:pt x="1383538" y="192786"/>
                  </a:lnTo>
                  <a:lnTo>
                    <a:pt x="1387094" y="185801"/>
                  </a:lnTo>
                  <a:lnTo>
                    <a:pt x="1387094" y="182245"/>
                  </a:lnTo>
                  <a:lnTo>
                    <a:pt x="1390523" y="175260"/>
                  </a:lnTo>
                  <a:lnTo>
                    <a:pt x="1394079" y="171704"/>
                  </a:lnTo>
                  <a:lnTo>
                    <a:pt x="1394079" y="168275"/>
                  </a:lnTo>
                  <a:lnTo>
                    <a:pt x="1404620" y="157734"/>
                  </a:lnTo>
                  <a:lnTo>
                    <a:pt x="1404620" y="154178"/>
                  </a:lnTo>
                  <a:lnTo>
                    <a:pt x="1418717" y="140208"/>
                  </a:lnTo>
                  <a:lnTo>
                    <a:pt x="1422146" y="140208"/>
                  </a:lnTo>
                  <a:lnTo>
                    <a:pt x="1429258" y="133223"/>
                  </a:lnTo>
                  <a:close/>
                </a:path>
                <a:path w="2272029" h="1016635">
                  <a:moveTo>
                    <a:pt x="2173605" y="140208"/>
                  </a:moveTo>
                  <a:lnTo>
                    <a:pt x="2166620" y="133223"/>
                  </a:lnTo>
                  <a:lnTo>
                    <a:pt x="2159635" y="129667"/>
                  </a:lnTo>
                  <a:lnTo>
                    <a:pt x="2156079" y="129667"/>
                  </a:lnTo>
                  <a:lnTo>
                    <a:pt x="2149094" y="126238"/>
                  </a:lnTo>
                  <a:lnTo>
                    <a:pt x="2138553" y="126238"/>
                  </a:lnTo>
                  <a:lnTo>
                    <a:pt x="2131568" y="122682"/>
                  </a:lnTo>
                  <a:lnTo>
                    <a:pt x="1460754" y="122682"/>
                  </a:lnTo>
                  <a:lnTo>
                    <a:pt x="1453769" y="126238"/>
                  </a:lnTo>
                  <a:lnTo>
                    <a:pt x="1439799" y="126238"/>
                  </a:lnTo>
                  <a:lnTo>
                    <a:pt x="1436243" y="129667"/>
                  </a:lnTo>
                  <a:lnTo>
                    <a:pt x="1432687" y="129667"/>
                  </a:lnTo>
                  <a:lnTo>
                    <a:pt x="1429258" y="133223"/>
                  </a:lnTo>
                  <a:lnTo>
                    <a:pt x="1439799" y="133223"/>
                  </a:lnTo>
                  <a:lnTo>
                    <a:pt x="1443228" y="129667"/>
                  </a:lnTo>
                  <a:lnTo>
                    <a:pt x="1453769" y="129667"/>
                  </a:lnTo>
                  <a:lnTo>
                    <a:pt x="1460754" y="126238"/>
                  </a:lnTo>
                  <a:lnTo>
                    <a:pt x="2131568" y="126238"/>
                  </a:lnTo>
                  <a:lnTo>
                    <a:pt x="2138553" y="129667"/>
                  </a:lnTo>
                  <a:lnTo>
                    <a:pt x="2149094" y="129667"/>
                  </a:lnTo>
                  <a:lnTo>
                    <a:pt x="2163191" y="136652"/>
                  </a:lnTo>
                  <a:lnTo>
                    <a:pt x="2173605" y="140208"/>
                  </a:lnTo>
                  <a:close/>
                </a:path>
                <a:path w="2272029" h="1016635">
                  <a:moveTo>
                    <a:pt x="2198243" y="848233"/>
                  </a:moveTo>
                  <a:lnTo>
                    <a:pt x="2177161" y="869327"/>
                  </a:lnTo>
                  <a:lnTo>
                    <a:pt x="2170176" y="872744"/>
                  </a:lnTo>
                  <a:lnTo>
                    <a:pt x="2163191" y="879856"/>
                  </a:lnTo>
                  <a:lnTo>
                    <a:pt x="2152650" y="879856"/>
                  </a:lnTo>
                  <a:lnTo>
                    <a:pt x="2145538" y="883285"/>
                  </a:lnTo>
                  <a:lnTo>
                    <a:pt x="1439799" y="883285"/>
                  </a:lnTo>
                  <a:lnTo>
                    <a:pt x="1436243" y="879856"/>
                  </a:lnTo>
                  <a:lnTo>
                    <a:pt x="1429258" y="879856"/>
                  </a:lnTo>
                  <a:lnTo>
                    <a:pt x="1425702" y="876300"/>
                  </a:lnTo>
                  <a:lnTo>
                    <a:pt x="1422146" y="876300"/>
                  </a:lnTo>
                  <a:lnTo>
                    <a:pt x="1422146" y="872744"/>
                  </a:lnTo>
                  <a:lnTo>
                    <a:pt x="1418717" y="872744"/>
                  </a:lnTo>
                  <a:lnTo>
                    <a:pt x="1411605" y="865771"/>
                  </a:lnTo>
                  <a:lnTo>
                    <a:pt x="1408176" y="865771"/>
                  </a:lnTo>
                  <a:lnTo>
                    <a:pt x="1404620" y="862330"/>
                  </a:lnTo>
                  <a:lnTo>
                    <a:pt x="1404620" y="865771"/>
                  </a:lnTo>
                  <a:lnTo>
                    <a:pt x="1411605" y="872744"/>
                  </a:lnTo>
                  <a:lnTo>
                    <a:pt x="1415161" y="872744"/>
                  </a:lnTo>
                  <a:lnTo>
                    <a:pt x="1422146" y="879856"/>
                  </a:lnTo>
                  <a:lnTo>
                    <a:pt x="1425702" y="879856"/>
                  </a:lnTo>
                  <a:lnTo>
                    <a:pt x="1429258" y="883285"/>
                  </a:lnTo>
                  <a:lnTo>
                    <a:pt x="1436243" y="883285"/>
                  </a:lnTo>
                  <a:lnTo>
                    <a:pt x="1439799" y="886841"/>
                  </a:lnTo>
                  <a:lnTo>
                    <a:pt x="2145538" y="886841"/>
                  </a:lnTo>
                  <a:lnTo>
                    <a:pt x="2156079" y="883285"/>
                  </a:lnTo>
                  <a:lnTo>
                    <a:pt x="2163191" y="883285"/>
                  </a:lnTo>
                  <a:lnTo>
                    <a:pt x="2170176" y="876300"/>
                  </a:lnTo>
                  <a:lnTo>
                    <a:pt x="2177161" y="872744"/>
                  </a:lnTo>
                  <a:lnTo>
                    <a:pt x="2191258" y="858774"/>
                  </a:lnTo>
                  <a:lnTo>
                    <a:pt x="2198243" y="848233"/>
                  </a:lnTo>
                  <a:close/>
                </a:path>
                <a:path w="2272029" h="1016635">
                  <a:moveTo>
                    <a:pt x="2215769" y="816737"/>
                  </a:moveTo>
                  <a:lnTo>
                    <a:pt x="2201799" y="837692"/>
                  </a:lnTo>
                  <a:lnTo>
                    <a:pt x="2198243" y="848233"/>
                  </a:lnTo>
                  <a:lnTo>
                    <a:pt x="2205228" y="837692"/>
                  </a:lnTo>
                  <a:lnTo>
                    <a:pt x="2212340" y="830707"/>
                  </a:lnTo>
                  <a:lnTo>
                    <a:pt x="2215769" y="816737"/>
                  </a:lnTo>
                  <a:close/>
                </a:path>
                <a:path w="2272029" h="1016635">
                  <a:moveTo>
                    <a:pt x="2272030" y="431165"/>
                  </a:moveTo>
                  <a:lnTo>
                    <a:pt x="2268474" y="413639"/>
                  </a:lnTo>
                  <a:lnTo>
                    <a:pt x="2268474" y="396113"/>
                  </a:lnTo>
                  <a:lnTo>
                    <a:pt x="2264918" y="378587"/>
                  </a:lnTo>
                  <a:lnTo>
                    <a:pt x="2264918" y="364490"/>
                  </a:lnTo>
                  <a:lnTo>
                    <a:pt x="2257933" y="329438"/>
                  </a:lnTo>
                  <a:lnTo>
                    <a:pt x="2254377" y="315468"/>
                  </a:lnTo>
                  <a:lnTo>
                    <a:pt x="2250948" y="297942"/>
                  </a:lnTo>
                  <a:lnTo>
                    <a:pt x="2243836" y="269875"/>
                  </a:lnTo>
                  <a:lnTo>
                    <a:pt x="2240407" y="252349"/>
                  </a:lnTo>
                  <a:lnTo>
                    <a:pt x="2236851" y="238379"/>
                  </a:lnTo>
                  <a:lnTo>
                    <a:pt x="2233422" y="227838"/>
                  </a:lnTo>
                  <a:lnTo>
                    <a:pt x="2226310" y="213868"/>
                  </a:lnTo>
                  <a:lnTo>
                    <a:pt x="2222881" y="203327"/>
                  </a:lnTo>
                  <a:lnTo>
                    <a:pt x="2215769" y="189230"/>
                  </a:lnTo>
                  <a:lnTo>
                    <a:pt x="2208784" y="178816"/>
                  </a:lnTo>
                  <a:lnTo>
                    <a:pt x="2205228" y="168275"/>
                  </a:lnTo>
                  <a:lnTo>
                    <a:pt x="2180717" y="143764"/>
                  </a:lnTo>
                  <a:lnTo>
                    <a:pt x="2173605" y="140208"/>
                  </a:lnTo>
                  <a:lnTo>
                    <a:pt x="2194687" y="161290"/>
                  </a:lnTo>
                  <a:lnTo>
                    <a:pt x="2201799" y="171704"/>
                  </a:lnTo>
                  <a:lnTo>
                    <a:pt x="2205228" y="182245"/>
                  </a:lnTo>
                  <a:lnTo>
                    <a:pt x="2219325" y="203327"/>
                  </a:lnTo>
                  <a:lnTo>
                    <a:pt x="2222881" y="213868"/>
                  </a:lnTo>
                  <a:lnTo>
                    <a:pt x="2229866" y="227838"/>
                  </a:lnTo>
                  <a:lnTo>
                    <a:pt x="2247392" y="297942"/>
                  </a:lnTo>
                  <a:lnTo>
                    <a:pt x="2250948" y="315468"/>
                  </a:lnTo>
                  <a:lnTo>
                    <a:pt x="2254377" y="329438"/>
                  </a:lnTo>
                  <a:lnTo>
                    <a:pt x="2261489" y="364490"/>
                  </a:lnTo>
                  <a:lnTo>
                    <a:pt x="2261489" y="378587"/>
                  </a:lnTo>
                  <a:lnTo>
                    <a:pt x="2264918" y="396113"/>
                  </a:lnTo>
                  <a:lnTo>
                    <a:pt x="2264918" y="413639"/>
                  </a:lnTo>
                  <a:lnTo>
                    <a:pt x="2268474" y="431165"/>
                  </a:lnTo>
                  <a:lnTo>
                    <a:pt x="2268474" y="571373"/>
                  </a:lnTo>
                  <a:lnTo>
                    <a:pt x="2264918" y="585343"/>
                  </a:lnTo>
                  <a:lnTo>
                    <a:pt x="2264918" y="616966"/>
                  </a:lnTo>
                  <a:lnTo>
                    <a:pt x="2261489" y="630936"/>
                  </a:lnTo>
                  <a:lnTo>
                    <a:pt x="2261489" y="648462"/>
                  </a:lnTo>
                  <a:lnTo>
                    <a:pt x="2254377" y="676529"/>
                  </a:lnTo>
                  <a:lnTo>
                    <a:pt x="2250948" y="694055"/>
                  </a:lnTo>
                  <a:lnTo>
                    <a:pt x="2243836" y="722122"/>
                  </a:lnTo>
                  <a:lnTo>
                    <a:pt x="2240407" y="739648"/>
                  </a:lnTo>
                  <a:lnTo>
                    <a:pt x="2233422" y="767588"/>
                  </a:lnTo>
                  <a:lnTo>
                    <a:pt x="2229866" y="778129"/>
                  </a:lnTo>
                  <a:lnTo>
                    <a:pt x="2222881" y="792226"/>
                  </a:lnTo>
                  <a:lnTo>
                    <a:pt x="2219325" y="806196"/>
                  </a:lnTo>
                  <a:lnTo>
                    <a:pt x="2215769" y="816737"/>
                  </a:lnTo>
                  <a:lnTo>
                    <a:pt x="2222881" y="806196"/>
                  </a:lnTo>
                  <a:lnTo>
                    <a:pt x="2226310" y="792226"/>
                  </a:lnTo>
                  <a:lnTo>
                    <a:pt x="2233422" y="781685"/>
                  </a:lnTo>
                  <a:lnTo>
                    <a:pt x="2247392" y="725551"/>
                  </a:lnTo>
                  <a:lnTo>
                    <a:pt x="2250948" y="708025"/>
                  </a:lnTo>
                  <a:lnTo>
                    <a:pt x="2257933" y="679958"/>
                  </a:lnTo>
                  <a:lnTo>
                    <a:pt x="2261489" y="662432"/>
                  </a:lnTo>
                  <a:lnTo>
                    <a:pt x="2264918" y="648462"/>
                  </a:lnTo>
                  <a:lnTo>
                    <a:pt x="2264918" y="630936"/>
                  </a:lnTo>
                  <a:lnTo>
                    <a:pt x="2268474" y="616966"/>
                  </a:lnTo>
                  <a:lnTo>
                    <a:pt x="2268474" y="585343"/>
                  </a:lnTo>
                  <a:lnTo>
                    <a:pt x="2272030" y="571373"/>
                  </a:lnTo>
                  <a:lnTo>
                    <a:pt x="2272030" y="431165"/>
                  </a:lnTo>
                  <a:close/>
                </a:path>
              </a:pathLst>
            </a:custGeom>
            <a:solidFill>
              <a:srgbClr val="1F1A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8" name="object 108"/>
          <p:cNvGrpSpPr/>
          <p:nvPr/>
        </p:nvGrpSpPr>
        <p:grpSpPr>
          <a:xfrm>
            <a:off x="1953577" y="2883217"/>
            <a:ext cx="2889885" cy="335915"/>
            <a:chOff x="1953577" y="2883217"/>
            <a:chExt cx="2889885" cy="335915"/>
          </a:xfrm>
        </p:grpSpPr>
        <p:sp>
          <p:nvSpPr>
            <p:cNvPr id="109" name="object 109"/>
            <p:cNvSpPr/>
            <p:nvPr/>
          </p:nvSpPr>
          <p:spPr>
            <a:xfrm>
              <a:off x="1958339" y="2887979"/>
              <a:ext cx="2880360" cy="326390"/>
            </a:xfrm>
            <a:custGeom>
              <a:avLst/>
              <a:gdLst/>
              <a:ahLst/>
              <a:cxnLst/>
              <a:rect l="l" t="t" r="r" b="b"/>
              <a:pathLst>
                <a:path w="2880360" h="326389">
                  <a:moveTo>
                    <a:pt x="2826004" y="0"/>
                  </a:moveTo>
                  <a:lnTo>
                    <a:pt x="54356" y="0"/>
                  </a:lnTo>
                  <a:lnTo>
                    <a:pt x="33218" y="4278"/>
                  </a:lnTo>
                  <a:lnTo>
                    <a:pt x="15938" y="15938"/>
                  </a:lnTo>
                  <a:lnTo>
                    <a:pt x="4278" y="33218"/>
                  </a:lnTo>
                  <a:lnTo>
                    <a:pt x="0" y="54356"/>
                  </a:lnTo>
                  <a:lnTo>
                    <a:pt x="0" y="271780"/>
                  </a:lnTo>
                  <a:lnTo>
                    <a:pt x="4278" y="292917"/>
                  </a:lnTo>
                  <a:lnTo>
                    <a:pt x="15938" y="310197"/>
                  </a:lnTo>
                  <a:lnTo>
                    <a:pt x="33218" y="321857"/>
                  </a:lnTo>
                  <a:lnTo>
                    <a:pt x="54356" y="326136"/>
                  </a:lnTo>
                  <a:lnTo>
                    <a:pt x="2826004" y="326136"/>
                  </a:lnTo>
                  <a:lnTo>
                    <a:pt x="2847141" y="321857"/>
                  </a:lnTo>
                  <a:lnTo>
                    <a:pt x="2864421" y="310197"/>
                  </a:lnTo>
                  <a:lnTo>
                    <a:pt x="2876081" y="292917"/>
                  </a:lnTo>
                  <a:lnTo>
                    <a:pt x="2880360" y="271780"/>
                  </a:lnTo>
                  <a:lnTo>
                    <a:pt x="2880360" y="54356"/>
                  </a:lnTo>
                  <a:lnTo>
                    <a:pt x="2876081" y="33218"/>
                  </a:lnTo>
                  <a:lnTo>
                    <a:pt x="2864421" y="15938"/>
                  </a:lnTo>
                  <a:lnTo>
                    <a:pt x="2847141" y="4278"/>
                  </a:lnTo>
                  <a:lnTo>
                    <a:pt x="2826004" y="0"/>
                  </a:lnTo>
                  <a:close/>
                </a:path>
              </a:pathLst>
            </a:custGeom>
            <a:solidFill>
              <a:srgbClr val="C509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958339" y="2887979"/>
              <a:ext cx="2880360" cy="326390"/>
            </a:xfrm>
            <a:custGeom>
              <a:avLst/>
              <a:gdLst/>
              <a:ahLst/>
              <a:cxnLst/>
              <a:rect l="l" t="t" r="r" b="b"/>
              <a:pathLst>
                <a:path w="2880360" h="326389">
                  <a:moveTo>
                    <a:pt x="0" y="54356"/>
                  </a:moveTo>
                  <a:lnTo>
                    <a:pt x="4278" y="33218"/>
                  </a:lnTo>
                  <a:lnTo>
                    <a:pt x="15938" y="15938"/>
                  </a:lnTo>
                  <a:lnTo>
                    <a:pt x="33218" y="4278"/>
                  </a:lnTo>
                  <a:lnTo>
                    <a:pt x="54356" y="0"/>
                  </a:lnTo>
                  <a:lnTo>
                    <a:pt x="2826004" y="0"/>
                  </a:lnTo>
                  <a:lnTo>
                    <a:pt x="2847141" y="4278"/>
                  </a:lnTo>
                  <a:lnTo>
                    <a:pt x="2864421" y="15938"/>
                  </a:lnTo>
                  <a:lnTo>
                    <a:pt x="2876081" y="33218"/>
                  </a:lnTo>
                  <a:lnTo>
                    <a:pt x="2880360" y="54356"/>
                  </a:lnTo>
                  <a:lnTo>
                    <a:pt x="2880360" y="271780"/>
                  </a:lnTo>
                  <a:lnTo>
                    <a:pt x="2876081" y="292917"/>
                  </a:lnTo>
                  <a:lnTo>
                    <a:pt x="2864421" y="310197"/>
                  </a:lnTo>
                  <a:lnTo>
                    <a:pt x="2847141" y="321857"/>
                  </a:lnTo>
                  <a:lnTo>
                    <a:pt x="2826004" y="326136"/>
                  </a:lnTo>
                  <a:lnTo>
                    <a:pt x="54356" y="326136"/>
                  </a:lnTo>
                  <a:lnTo>
                    <a:pt x="33218" y="321857"/>
                  </a:lnTo>
                  <a:lnTo>
                    <a:pt x="15938" y="310197"/>
                  </a:lnTo>
                  <a:lnTo>
                    <a:pt x="4278" y="292917"/>
                  </a:lnTo>
                  <a:lnTo>
                    <a:pt x="0" y="271780"/>
                  </a:lnTo>
                  <a:lnTo>
                    <a:pt x="0" y="54356"/>
                  </a:lnTo>
                  <a:close/>
                </a:path>
              </a:pathLst>
            </a:custGeom>
            <a:ln w="9524">
              <a:solidFill>
                <a:srgbClr val="C509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1" name="object 111"/>
          <p:cNvSpPr txBox="1"/>
          <p:nvPr/>
        </p:nvSpPr>
        <p:spPr>
          <a:xfrm>
            <a:off x="1965241" y="2878277"/>
            <a:ext cx="286702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1280">
              <a:lnSpc>
                <a:spcPct val="100000"/>
              </a:lnSpc>
              <a:spcBef>
                <a:spcPts val="95"/>
              </a:spcBef>
            </a:pPr>
            <a:r>
              <a:rPr sz="1900" spc="-180" dirty="0">
                <a:solidFill>
                  <a:srgbClr val="FFFFFF"/>
                </a:solidFill>
                <a:latin typeface="Calibri"/>
                <a:cs typeface="Calibri"/>
              </a:rPr>
              <a:t>Conicidade=Expansão</a:t>
            </a:r>
            <a:r>
              <a:rPr sz="1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Radial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112" name="object 112"/>
          <p:cNvGrpSpPr/>
          <p:nvPr/>
        </p:nvGrpSpPr>
        <p:grpSpPr>
          <a:xfrm>
            <a:off x="6487604" y="1411185"/>
            <a:ext cx="1286510" cy="1155065"/>
            <a:chOff x="6487604" y="1411185"/>
            <a:chExt cx="1286510" cy="1155065"/>
          </a:xfrm>
        </p:grpSpPr>
        <p:pic>
          <p:nvPicPr>
            <p:cNvPr id="113" name="object 1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89191" y="2296667"/>
              <a:ext cx="291084" cy="268224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6489191" y="2253995"/>
              <a:ext cx="334010" cy="311150"/>
            </a:xfrm>
            <a:custGeom>
              <a:avLst/>
              <a:gdLst/>
              <a:ahLst/>
              <a:cxnLst/>
              <a:rect l="l" t="t" r="r" b="b"/>
              <a:pathLst>
                <a:path w="334009" h="311150">
                  <a:moveTo>
                    <a:pt x="0" y="0"/>
                  </a:moveTo>
                  <a:lnTo>
                    <a:pt x="0" y="81787"/>
                  </a:lnTo>
                  <a:lnTo>
                    <a:pt x="245872" y="310895"/>
                  </a:lnTo>
                  <a:lnTo>
                    <a:pt x="333756" y="3108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3C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489191" y="2212847"/>
              <a:ext cx="379095" cy="351790"/>
            </a:xfrm>
            <a:custGeom>
              <a:avLst/>
              <a:gdLst/>
              <a:ahLst/>
              <a:cxnLst/>
              <a:rect l="l" t="t" r="r" b="b"/>
              <a:pathLst>
                <a:path w="379095" h="351789">
                  <a:moveTo>
                    <a:pt x="0" y="0"/>
                  </a:moveTo>
                  <a:lnTo>
                    <a:pt x="0" y="84709"/>
                  </a:lnTo>
                  <a:lnTo>
                    <a:pt x="291338" y="351663"/>
                  </a:lnTo>
                  <a:lnTo>
                    <a:pt x="379094" y="351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43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489191" y="2170175"/>
              <a:ext cx="423545" cy="394970"/>
            </a:xfrm>
            <a:custGeom>
              <a:avLst/>
              <a:gdLst/>
              <a:ahLst/>
              <a:cxnLst/>
              <a:rect l="l" t="t" r="r" b="b"/>
              <a:pathLst>
                <a:path w="423545" h="394969">
                  <a:moveTo>
                    <a:pt x="0" y="0"/>
                  </a:moveTo>
                  <a:lnTo>
                    <a:pt x="0" y="84836"/>
                  </a:lnTo>
                  <a:lnTo>
                    <a:pt x="332486" y="394588"/>
                  </a:lnTo>
                  <a:lnTo>
                    <a:pt x="423544" y="3945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4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489191" y="2127503"/>
              <a:ext cx="470534" cy="436880"/>
            </a:xfrm>
            <a:custGeom>
              <a:avLst/>
              <a:gdLst/>
              <a:ahLst/>
              <a:cxnLst/>
              <a:rect l="l" t="t" r="r" b="b"/>
              <a:pathLst>
                <a:path w="470534" h="436880">
                  <a:moveTo>
                    <a:pt x="0" y="0"/>
                  </a:moveTo>
                  <a:lnTo>
                    <a:pt x="0" y="84709"/>
                  </a:lnTo>
                  <a:lnTo>
                    <a:pt x="379094" y="436880"/>
                  </a:lnTo>
                  <a:lnTo>
                    <a:pt x="470281" y="436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4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489191" y="2084831"/>
              <a:ext cx="514984" cy="480059"/>
            </a:xfrm>
            <a:custGeom>
              <a:avLst/>
              <a:gdLst/>
              <a:ahLst/>
              <a:cxnLst/>
              <a:rect l="l" t="t" r="r" b="b"/>
              <a:pathLst>
                <a:path w="514984" h="480060">
                  <a:moveTo>
                    <a:pt x="0" y="0"/>
                  </a:moveTo>
                  <a:lnTo>
                    <a:pt x="0" y="84835"/>
                  </a:lnTo>
                  <a:lnTo>
                    <a:pt x="423799" y="479805"/>
                  </a:lnTo>
                  <a:lnTo>
                    <a:pt x="514858" y="4798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50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489191" y="2042159"/>
              <a:ext cx="561340" cy="523240"/>
            </a:xfrm>
            <a:custGeom>
              <a:avLst/>
              <a:gdLst/>
              <a:ahLst/>
              <a:cxnLst/>
              <a:rect l="l" t="t" r="r" b="b"/>
              <a:pathLst>
                <a:path w="561340" h="523239">
                  <a:moveTo>
                    <a:pt x="0" y="0"/>
                  </a:moveTo>
                  <a:lnTo>
                    <a:pt x="0" y="84962"/>
                  </a:lnTo>
                  <a:lnTo>
                    <a:pt x="469646" y="522731"/>
                  </a:lnTo>
                  <a:lnTo>
                    <a:pt x="560832" y="5227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52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489191" y="2002535"/>
              <a:ext cx="603250" cy="562610"/>
            </a:xfrm>
            <a:custGeom>
              <a:avLst/>
              <a:gdLst/>
              <a:ahLst/>
              <a:cxnLst/>
              <a:rect l="l" t="t" r="r" b="b"/>
              <a:pathLst>
                <a:path w="603250" h="562610">
                  <a:moveTo>
                    <a:pt x="0" y="0"/>
                  </a:moveTo>
                  <a:lnTo>
                    <a:pt x="0" y="81661"/>
                  </a:lnTo>
                  <a:lnTo>
                    <a:pt x="515492" y="562101"/>
                  </a:lnTo>
                  <a:lnTo>
                    <a:pt x="603250" y="562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5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489191" y="1961387"/>
              <a:ext cx="649605" cy="603885"/>
            </a:xfrm>
            <a:custGeom>
              <a:avLst/>
              <a:gdLst/>
              <a:ahLst/>
              <a:cxnLst/>
              <a:rect l="l" t="t" r="r" b="b"/>
              <a:pathLst>
                <a:path w="649604" h="603885">
                  <a:moveTo>
                    <a:pt x="0" y="0"/>
                  </a:moveTo>
                  <a:lnTo>
                    <a:pt x="0" y="81534"/>
                  </a:lnTo>
                  <a:lnTo>
                    <a:pt x="561466" y="603503"/>
                  </a:lnTo>
                  <a:lnTo>
                    <a:pt x="649224" y="6035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5A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489191" y="1918715"/>
              <a:ext cx="694690" cy="645795"/>
            </a:xfrm>
            <a:custGeom>
              <a:avLst/>
              <a:gdLst/>
              <a:ahLst/>
              <a:cxnLst/>
              <a:rect l="l" t="t" r="r" b="b"/>
              <a:pathLst>
                <a:path w="694690" h="645794">
                  <a:moveTo>
                    <a:pt x="0" y="0"/>
                  </a:moveTo>
                  <a:lnTo>
                    <a:pt x="0" y="84836"/>
                  </a:lnTo>
                  <a:lnTo>
                    <a:pt x="603250" y="645795"/>
                  </a:lnTo>
                  <a:lnTo>
                    <a:pt x="694563" y="645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5F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489191" y="1876043"/>
              <a:ext cx="741045" cy="688975"/>
            </a:xfrm>
            <a:custGeom>
              <a:avLst/>
              <a:gdLst/>
              <a:ahLst/>
              <a:cxnLst/>
              <a:rect l="l" t="t" r="r" b="b"/>
              <a:pathLst>
                <a:path w="741045" h="688975">
                  <a:moveTo>
                    <a:pt x="0" y="0"/>
                  </a:moveTo>
                  <a:lnTo>
                    <a:pt x="0" y="84835"/>
                  </a:lnTo>
                  <a:lnTo>
                    <a:pt x="649224" y="688720"/>
                  </a:lnTo>
                  <a:lnTo>
                    <a:pt x="740537" y="688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6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6489191" y="1833371"/>
              <a:ext cx="778510" cy="731520"/>
            </a:xfrm>
            <a:custGeom>
              <a:avLst/>
              <a:gdLst/>
              <a:ahLst/>
              <a:cxnLst/>
              <a:rect l="l" t="t" r="r" b="b"/>
              <a:pathLst>
                <a:path w="778509" h="731519">
                  <a:moveTo>
                    <a:pt x="0" y="0"/>
                  </a:moveTo>
                  <a:lnTo>
                    <a:pt x="0" y="84836"/>
                  </a:lnTo>
                  <a:lnTo>
                    <a:pt x="694309" y="731012"/>
                  </a:lnTo>
                  <a:lnTo>
                    <a:pt x="778510" y="731012"/>
                  </a:lnTo>
                  <a:lnTo>
                    <a:pt x="778510" y="7244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6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6489191" y="1790699"/>
              <a:ext cx="778510" cy="774065"/>
            </a:xfrm>
            <a:custGeom>
              <a:avLst/>
              <a:gdLst/>
              <a:ahLst/>
              <a:cxnLst/>
              <a:rect l="l" t="t" r="r" b="b"/>
              <a:pathLst>
                <a:path w="778509" h="774064">
                  <a:moveTo>
                    <a:pt x="0" y="0"/>
                  </a:moveTo>
                  <a:lnTo>
                    <a:pt x="0" y="84962"/>
                  </a:lnTo>
                  <a:lnTo>
                    <a:pt x="739902" y="773938"/>
                  </a:lnTo>
                  <a:lnTo>
                    <a:pt x="778510" y="773938"/>
                  </a:lnTo>
                  <a:lnTo>
                    <a:pt x="778510" y="724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C6A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6489191" y="1752599"/>
              <a:ext cx="778510" cy="806450"/>
            </a:xfrm>
            <a:custGeom>
              <a:avLst/>
              <a:gdLst/>
              <a:ahLst/>
              <a:cxnLst/>
              <a:rect l="l" t="t" r="r" b="b"/>
              <a:pathLst>
                <a:path w="778509" h="806450">
                  <a:moveTo>
                    <a:pt x="0" y="0"/>
                  </a:moveTo>
                  <a:lnTo>
                    <a:pt x="0" y="81534"/>
                  </a:lnTo>
                  <a:lnTo>
                    <a:pt x="778510" y="805941"/>
                  </a:lnTo>
                  <a:lnTo>
                    <a:pt x="778510" y="721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C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6489192" y="1709927"/>
              <a:ext cx="810895" cy="806450"/>
            </a:xfrm>
            <a:custGeom>
              <a:avLst/>
              <a:gdLst/>
              <a:ahLst/>
              <a:cxnLst/>
              <a:rect l="l" t="t" r="r" b="b"/>
              <a:pathLst>
                <a:path w="810895" h="806450">
                  <a:moveTo>
                    <a:pt x="810641" y="753745"/>
                  </a:moveTo>
                  <a:lnTo>
                    <a:pt x="779018" y="724408"/>
                  </a:lnTo>
                  <a:lnTo>
                    <a:pt x="0" y="0"/>
                  </a:lnTo>
                  <a:lnTo>
                    <a:pt x="0" y="81534"/>
                  </a:lnTo>
                  <a:lnTo>
                    <a:pt x="779018" y="805942"/>
                  </a:lnTo>
                  <a:lnTo>
                    <a:pt x="779018" y="753745"/>
                  </a:lnTo>
                  <a:lnTo>
                    <a:pt x="810641" y="753745"/>
                  </a:lnTo>
                  <a:close/>
                </a:path>
              </a:pathLst>
            </a:custGeom>
            <a:solidFill>
              <a:srgbClr val="73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6489191" y="1667255"/>
              <a:ext cx="779145" cy="806450"/>
            </a:xfrm>
            <a:custGeom>
              <a:avLst/>
              <a:gdLst/>
              <a:ahLst/>
              <a:cxnLst/>
              <a:rect l="l" t="t" r="r" b="b"/>
              <a:pathLst>
                <a:path w="779145" h="806450">
                  <a:moveTo>
                    <a:pt x="0" y="0"/>
                  </a:moveTo>
                  <a:lnTo>
                    <a:pt x="0" y="84836"/>
                  </a:lnTo>
                  <a:lnTo>
                    <a:pt x="778763" y="805942"/>
                  </a:lnTo>
                  <a:lnTo>
                    <a:pt x="778763" y="7244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75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67193" y="2349753"/>
              <a:ext cx="94614" cy="114300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6489191" y="1624583"/>
              <a:ext cx="778510" cy="810260"/>
            </a:xfrm>
            <a:custGeom>
              <a:avLst/>
              <a:gdLst/>
              <a:ahLst/>
              <a:cxnLst/>
              <a:rect l="l" t="t" r="r" b="b"/>
              <a:pathLst>
                <a:path w="778509" h="810260">
                  <a:moveTo>
                    <a:pt x="0" y="0"/>
                  </a:moveTo>
                  <a:lnTo>
                    <a:pt x="0" y="84962"/>
                  </a:lnTo>
                  <a:lnTo>
                    <a:pt x="778002" y="810005"/>
                  </a:lnTo>
                  <a:lnTo>
                    <a:pt x="778002" y="7251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9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6489192" y="1581911"/>
              <a:ext cx="873125" cy="881380"/>
            </a:xfrm>
            <a:custGeom>
              <a:avLst/>
              <a:gdLst/>
              <a:ahLst/>
              <a:cxnLst/>
              <a:rect l="l" t="t" r="r" b="b"/>
              <a:pathLst>
                <a:path w="873125" h="881380">
                  <a:moveTo>
                    <a:pt x="872617" y="812419"/>
                  </a:moveTo>
                  <a:lnTo>
                    <a:pt x="778002" y="724281"/>
                  </a:lnTo>
                  <a:lnTo>
                    <a:pt x="0" y="0"/>
                  </a:lnTo>
                  <a:lnTo>
                    <a:pt x="0" y="84836"/>
                  </a:lnTo>
                  <a:lnTo>
                    <a:pt x="778002" y="809117"/>
                  </a:lnTo>
                  <a:lnTo>
                    <a:pt x="855091" y="880872"/>
                  </a:lnTo>
                  <a:lnTo>
                    <a:pt x="872617" y="880872"/>
                  </a:lnTo>
                  <a:lnTo>
                    <a:pt x="872617" y="812419"/>
                  </a:lnTo>
                  <a:close/>
                </a:path>
              </a:pathLst>
            </a:custGeom>
            <a:solidFill>
              <a:srgbClr val="7C7B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6489192" y="1539239"/>
              <a:ext cx="873125" cy="897890"/>
            </a:xfrm>
            <a:custGeom>
              <a:avLst/>
              <a:gdLst/>
              <a:ahLst/>
              <a:cxnLst/>
              <a:rect l="l" t="t" r="r" b="b"/>
              <a:pathLst>
                <a:path w="873125" h="897889">
                  <a:moveTo>
                    <a:pt x="872617" y="812800"/>
                  </a:moveTo>
                  <a:lnTo>
                    <a:pt x="778002" y="724662"/>
                  </a:lnTo>
                  <a:lnTo>
                    <a:pt x="0" y="0"/>
                  </a:lnTo>
                  <a:lnTo>
                    <a:pt x="0" y="84836"/>
                  </a:lnTo>
                  <a:lnTo>
                    <a:pt x="778002" y="809498"/>
                  </a:lnTo>
                  <a:lnTo>
                    <a:pt x="872617" y="897636"/>
                  </a:lnTo>
                  <a:lnTo>
                    <a:pt x="872617" y="812800"/>
                  </a:lnTo>
                  <a:close/>
                </a:path>
              </a:pathLst>
            </a:custGeom>
            <a:solidFill>
              <a:srgbClr val="827E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6489192" y="1498091"/>
              <a:ext cx="873125" cy="896619"/>
            </a:xfrm>
            <a:custGeom>
              <a:avLst/>
              <a:gdLst/>
              <a:ahLst/>
              <a:cxnLst/>
              <a:rect l="l" t="t" r="r" b="b"/>
              <a:pathLst>
                <a:path w="873125" h="896619">
                  <a:moveTo>
                    <a:pt x="872617" y="811403"/>
                  </a:moveTo>
                  <a:lnTo>
                    <a:pt x="778002" y="723392"/>
                  </a:lnTo>
                  <a:lnTo>
                    <a:pt x="0" y="0"/>
                  </a:lnTo>
                  <a:lnTo>
                    <a:pt x="0" y="84709"/>
                  </a:lnTo>
                  <a:lnTo>
                    <a:pt x="778002" y="808101"/>
                  </a:lnTo>
                  <a:lnTo>
                    <a:pt x="872617" y="896112"/>
                  </a:lnTo>
                  <a:lnTo>
                    <a:pt x="872617" y="811403"/>
                  </a:lnTo>
                  <a:close/>
                </a:path>
              </a:pathLst>
            </a:custGeom>
            <a:solidFill>
              <a:srgbClr val="85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6489192" y="1458467"/>
              <a:ext cx="873125" cy="894080"/>
            </a:xfrm>
            <a:custGeom>
              <a:avLst/>
              <a:gdLst/>
              <a:ahLst/>
              <a:cxnLst/>
              <a:rect l="l" t="t" r="r" b="b"/>
              <a:pathLst>
                <a:path w="873125" h="894080">
                  <a:moveTo>
                    <a:pt x="872617" y="809244"/>
                  </a:moveTo>
                  <a:lnTo>
                    <a:pt x="778002" y="724408"/>
                  </a:lnTo>
                  <a:lnTo>
                    <a:pt x="0" y="0"/>
                  </a:lnTo>
                  <a:lnTo>
                    <a:pt x="0" y="81534"/>
                  </a:lnTo>
                  <a:lnTo>
                    <a:pt x="778002" y="805942"/>
                  </a:lnTo>
                  <a:lnTo>
                    <a:pt x="872617" y="894080"/>
                  </a:lnTo>
                  <a:lnTo>
                    <a:pt x="872617" y="809244"/>
                  </a:lnTo>
                  <a:close/>
                </a:path>
              </a:pathLst>
            </a:custGeom>
            <a:solidFill>
              <a:srgbClr val="8786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6489192" y="1415795"/>
              <a:ext cx="873125" cy="894080"/>
            </a:xfrm>
            <a:custGeom>
              <a:avLst/>
              <a:gdLst/>
              <a:ahLst/>
              <a:cxnLst/>
              <a:rect l="l" t="t" r="r" b="b"/>
              <a:pathLst>
                <a:path w="873125" h="894080">
                  <a:moveTo>
                    <a:pt x="872617" y="812419"/>
                  </a:moveTo>
                  <a:lnTo>
                    <a:pt x="778002" y="724408"/>
                  </a:lnTo>
                  <a:lnTo>
                    <a:pt x="0" y="0"/>
                  </a:lnTo>
                  <a:lnTo>
                    <a:pt x="0" y="81534"/>
                  </a:lnTo>
                  <a:lnTo>
                    <a:pt x="778002" y="805942"/>
                  </a:lnTo>
                  <a:lnTo>
                    <a:pt x="872617" y="894080"/>
                  </a:lnTo>
                  <a:lnTo>
                    <a:pt x="872617" y="812419"/>
                  </a:lnTo>
                  <a:close/>
                </a:path>
              </a:pathLst>
            </a:custGeom>
            <a:solidFill>
              <a:srgbClr val="8A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6489192" y="1412747"/>
              <a:ext cx="873125" cy="854710"/>
            </a:xfrm>
            <a:custGeom>
              <a:avLst/>
              <a:gdLst/>
              <a:ahLst/>
              <a:cxnLst/>
              <a:rect l="l" t="t" r="r" b="b"/>
              <a:pathLst>
                <a:path w="873125" h="854710">
                  <a:moveTo>
                    <a:pt x="872617" y="773176"/>
                  </a:moveTo>
                  <a:lnTo>
                    <a:pt x="778002" y="685038"/>
                  </a:lnTo>
                  <a:lnTo>
                    <a:pt x="45580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778002" y="769874"/>
                  </a:lnTo>
                  <a:lnTo>
                    <a:pt x="872617" y="854710"/>
                  </a:lnTo>
                  <a:lnTo>
                    <a:pt x="872617" y="773176"/>
                  </a:lnTo>
                  <a:close/>
                </a:path>
              </a:pathLst>
            </a:custGeom>
            <a:solidFill>
              <a:srgbClr val="908F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6489192" y="1412747"/>
              <a:ext cx="873125" cy="815340"/>
            </a:xfrm>
            <a:custGeom>
              <a:avLst/>
              <a:gdLst/>
              <a:ahLst/>
              <a:cxnLst/>
              <a:rect l="l" t="t" r="r" b="b"/>
              <a:pathLst>
                <a:path w="873125" h="815339">
                  <a:moveTo>
                    <a:pt x="872617" y="730504"/>
                  </a:moveTo>
                  <a:lnTo>
                    <a:pt x="778002" y="642493"/>
                  </a:lnTo>
                  <a:lnTo>
                    <a:pt x="91059" y="0"/>
                  </a:lnTo>
                  <a:lnTo>
                    <a:pt x="0" y="0"/>
                  </a:lnTo>
                  <a:lnTo>
                    <a:pt x="0" y="3302"/>
                  </a:lnTo>
                  <a:lnTo>
                    <a:pt x="778002" y="727329"/>
                  </a:lnTo>
                  <a:lnTo>
                    <a:pt x="872617" y="815340"/>
                  </a:lnTo>
                  <a:lnTo>
                    <a:pt x="872617" y="730504"/>
                  </a:lnTo>
                  <a:close/>
                </a:path>
              </a:pathLst>
            </a:custGeom>
            <a:solidFill>
              <a:srgbClr val="9292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6534899" y="1412747"/>
              <a:ext cx="828040" cy="774065"/>
            </a:xfrm>
            <a:custGeom>
              <a:avLst/>
              <a:gdLst/>
              <a:ahLst/>
              <a:cxnLst/>
              <a:rect l="l" t="t" r="r" b="b"/>
              <a:pathLst>
                <a:path w="828040" h="774064">
                  <a:moveTo>
                    <a:pt x="827417" y="688975"/>
                  </a:moveTo>
                  <a:lnTo>
                    <a:pt x="732802" y="600837"/>
                  </a:lnTo>
                  <a:lnTo>
                    <a:pt x="91198" y="0"/>
                  </a:lnTo>
                  <a:lnTo>
                    <a:pt x="0" y="0"/>
                  </a:lnTo>
                  <a:lnTo>
                    <a:pt x="732802" y="685800"/>
                  </a:lnTo>
                  <a:lnTo>
                    <a:pt x="827417" y="773938"/>
                  </a:lnTo>
                  <a:lnTo>
                    <a:pt x="827417" y="688975"/>
                  </a:lnTo>
                  <a:close/>
                </a:path>
              </a:pathLst>
            </a:custGeom>
            <a:solidFill>
              <a:srgbClr val="9996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6580619" y="1412747"/>
              <a:ext cx="781685" cy="731520"/>
            </a:xfrm>
            <a:custGeom>
              <a:avLst/>
              <a:gdLst/>
              <a:ahLst/>
              <a:cxnLst/>
              <a:rect l="l" t="t" r="r" b="b"/>
              <a:pathLst>
                <a:path w="781684" h="731519">
                  <a:moveTo>
                    <a:pt x="781443" y="646176"/>
                  </a:moveTo>
                  <a:lnTo>
                    <a:pt x="686828" y="558038"/>
                  </a:lnTo>
                  <a:lnTo>
                    <a:pt x="87642" y="0"/>
                  </a:lnTo>
                  <a:lnTo>
                    <a:pt x="0" y="0"/>
                  </a:lnTo>
                  <a:lnTo>
                    <a:pt x="686828" y="642874"/>
                  </a:lnTo>
                  <a:lnTo>
                    <a:pt x="781443" y="731012"/>
                  </a:lnTo>
                  <a:lnTo>
                    <a:pt x="781443" y="646176"/>
                  </a:lnTo>
                  <a:close/>
                </a:path>
              </a:pathLst>
            </a:custGeom>
            <a:solidFill>
              <a:srgbClr val="9D9C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6626352" y="1412747"/>
              <a:ext cx="736600" cy="688975"/>
            </a:xfrm>
            <a:custGeom>
              <a:avLst/>
              <a:gdLst/>
              <a:ahLst/>
              <a:cxnLst/>
              <a:rect l="l" t="t" r="r" b="b"/>
              <a:pathLst>
                <a:path w="736600" h="688975">
                  <a:moveTo>
                    <a:pt x="736092" y="603885"/>
                  </a:moveTo>
                  <a:lnTo>
                    <a:pt x="641477" y="515747"/>
                  </a:lnTo>
                  <a:lnTo>
                    <a:pt x="87630" y="0"/>
                  </a:lnTo>
                  <a:lnTo>
                    <a:pt x="0" y="0"/>
                  </a:lnTo>
                  <a:lnTo>
                    <a:pt x="641477" y="600583"/>
                  </a:lnTo>
                  <a:lnTo>
                    <a:pt x="736092" y="688721"/>
                  </a:lnTo>
                  <a:lnTo>
                    <a:pt x="736092" y="603885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6667500" y="1412747"/>
              <a:ext cx="694690" cy="645795"/>
            </a:xfrm>
            <a:custGeom>
              <a:avLst/>
              <a:gdLst/>
              <a:ahLst/>
              <a:cxnLst/>
              <a:rect l="l" t="t" r="r" b="b"/>
              <a:pathLst>
                <a:path w="694690" h="645794">
                  <a:moveTo>
                    <a:pt x="694563" y="560959"/>
                  </a:moveTo>
                  <a:lnTo>
                    <a:pt x="599821" y="476123"/>
                  </a:lnTo>
                  <a:lnTo>
                    <a:pt x="91186" y="0"/>
                  </a:lnTo>
                  <a:lnTo>
                    <a:pt x="0" y="0"/>
                  </a:lnTo>
                  <a:lnTo>
                    <a:pt x="599821" y="557657"/>
                  </a:lnTo>
                  <a:lnTo>
                    <a:pt x="694563" y="645795"/>
                  </a:lnTo>
                  <a:lnTo>
                    <a:pt x="694563" y="560959"/>
                  </a:lnTo>
                  <a:close/>
                </a:path>
              </a:pathLst>
            </a:custGeom>
            <a:solidFill>
              <a:srgbClr val="A3A2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6713220" y="1412747"/>
              <a:ext cx="649605" cy="603885"/>
            </a:xfrm>
            <a:custGeom>
              <a:avLst/>
              <a:gdLst/>
              <a:ahLst/>
              <a:cxnLst/>
              <a:rect l="l" t="t" r="r" b="b"/>
              <a:pathLst>
                <a:path w="649604" h="603885">
                  <a:moveTo>
                    <a:pt x="649224" y="521970"/>
                  </a:moveTo>
                  <a:lnTo>
                    <a:pt x="554482" y="433832"/>
                  </a:lnTo>
                  <a:lnTo>
                    <a:pt x="91186" y="0"/>
                  </a:lnTo>
                  <a:lnTo>
                    <a:pt x="0" y="0"/>
                  </a:lnTo>
                  <a:lnTo>
                    <a:pt x="554482" y="515366"/>
                  </a:lnTo>
                  <a:lnTo>
                    <a:pt x="649224" y="603504"/>
                  </a:lnTo>
                  <a:lnTo>
                    <a:pt x="649224" y="521970"/>
                  </a:lnTo>
                  <a:close/>
                </a:path>
              </a:pathLst>
            </a:custGeom>
            <a:solidFill>
              <a:srgbClr val="A8A8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6758940" y="1412747"/>
              <a:ext cx="603250" cy="560705"/>
            </a:xfrm>
            <a:custGeom>
              <a:avLst/>
              <a:gdLst/>
              <a:ahLst/>
              <a:cxnLst/>
              <a:rect l="l" t="t" r="r" b="b"/>
              <a:pathLst>
                <a:path w="603250" h="560705">
                  <a:moveTo>
                    <a:pt x="603250" y="479044"/>
                  </a:moveTo>
                  <a:lnTo>
                    <a:pt x="508508" y="391033"/>
                  </a:lnTo>
                  <a:lnTo>
                    <a:pt x="91186" y="0"/>
                  </a:lnTo>
                  <a:lnTo>
                    <a:pt x="0" y="0"/>
                  </a:lnTo>
                  <a:lnTo>
                    <a:pt x="508508" y="475869"/>
                  </a:lnTo>
                  <a:lnTo>
                    <a:pt x="603250" y="560578"/>
                  </a:lnTo>
                  <a:lnTo>
                    <a:pt x="603250" y="479044"/>
                  </a:lnTo>
                  <a:close/>
                </a:path>
              </a:pathLst>
            </a:custGeom>
            <a:solidFill>
              <a:srgbClr val="ACAC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6804660" y="1412747"/>
              <a:ext cx="557530" cy="523240"/>
            </a:xfrm>
            <a:custGeom>
              <a:avLst/>
              <a:gdLst/>
              <a:ahLst/>
              <a:cxnLst/>
              <a:rect l="l" t="t" r="r" b="b"/>
              <a:pathLst>
                <a:path w="557529" h="523239">
                  <a:moveTo>
                    <a:pt x="557149" y="437769"/>
                  </a:moveTo>
                  <a:lnTo>
                    <a:pt x="462534" y="349631"/>
                  </a:lnTo>
                  <a:lnTo>
                    <a:pt x="91059" y="0"/>
                  </a:lnTo>
                  <a:lnTo>
                    <a:pt x="0" y="0"/>
                  </a:lnTo>
                  <a:lnTo>
                    <a:pt x="462534" y="434467"/>
                  </a:lnTo>
                  <a:lnTo>
                    <a:pt x="557149" y="522732"/>
                  </a:lnTo>
                  <a:lnTo>
                    <a:pt x="557149" y="437769"/>
                  </a:lnTo>
                  <a:close/>
                </a:path>
              </a:pathLst>
            </a:custGeom>
            <a:solidFill>
              <a:srgbClr val="B0A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6850380" y="1412747"/>
              <a:ext cx="512445" cy="480059"/>
            </a:xfrm>
            <a:custGeom>
              <a:avLst/>
              <a:gdLst/>
              <a:ahLst/>
              <a:cxnLst/>
              <a:rect l="l" t="t" r="r" b="b"/>
              <a:pathLst>
                <a:path w="512445" h="480060">
                  <a:moveTo>
                    <a:pt x="511937" y="394970"/>
                  </a:moveTo>
                  <a:lnTo>
                    <a:pt x="417195" y="306832"/>
                  </a:lnTo>
                  <a:lnTo>
                    <a:pt x="87630" y="0"/>
                  </a:lnTo>
                  <a:lnTo>
                    <a:pt x="0" y="0"/>
                  </a:lnTo>
                  <a:lnTo>
                    <a:pt x="417195" y="391668"/>
                  </a:lnTo>
                  <a:lnTo>
                    <a:pt x="511937" y="479806"/>
                  </a:lnTo>
                  <a:lnTo>
                    <a:pt x="511937" y="394970"/>
                  </a:lnTo>
                  <a:close/>
                </a:path>
              </a:pathLst>
            </a:custGeom>
            <a:solidFill>
              <a:srgbClr val="B7B7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6896100" y="1412747"/>
              <a:ext cx="466090" cy="436880"/>
            </a:xfrm>
            <a:custGeom>
              <a:avLst/>
              <a:gdLst/>
              <a:ahLst/>
              <a:cxnLst/>
              <a:rect l="l" t="t" r="r" b="b"/>
              <a:pathLst>
                <a:path w="466090" h="436880">
                  <a:moveTo>
                    <a:pt x="465963" y="352044"/>
                  </a:moveTo>
                  <a:lnTo>
                    <a:pt x="371348" y="264033"/>
                  </a:lnTo>
                  <a:lnTo>
                    <a:pt x="87630" y="0"/>
                  </a:lnTo>
                  <a:lnTo>
                    <a:pt x="0" y="0"/>
                  </a:lnTo>
                  <a:lnTo>
                    <a:pt x="371348" y="348869"/>
                  </a:lnTo>
                  <a:lnTo>
                    <a:pt x="465963" y="436880"/>
                  </a:lnTo>
                  <a:lnTo>
                    <a:pt x="465963" y="352044"/>
                  </a:lnTo>
                  <a:close/>
                </a:path>
              </a:pathLst>
            </a:custGeom>
            <a:solidFill>
              <a:srgbClr val="BABA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6938772" y="1412747"/>
              <a:ext cx="423545" cy="394970"/>
            </a:xfrm>
            <a:custGeom>
              <a:avLst/>
              <a:gdLst/>
              <a:ahLst/>
              <a:cxnLst/>
              <a:rect l="l" t="t" r="r" b="b"/>
              <a:pathLst>
                <a:path w="423545" h="394969">
                  <a:moveTo>
                    <a:pt x="423545" y="309753"/>
                  </a:moveTo>
                  <a:lnTo>
                    <a:pt x="329057" y="225044"/>
                  </a:lnTo>
                  <a:lnTo>
                    <a:pt x="91059" y="0"/>
                  </a:lnTo>
                  <a:lnTo>
                    <a:pt x="0" y="0"/>
                  </a:lnTo>
                  <a:lnTo>
                    <a:pt x="329057" y="306578"/>
                  </a:lnTo>
                  <a:lnTo>
                    <a:pt x="423545" y="394589"/>
                  </a:lnTo>
                  <a:lnTo>
                    <a:pt x="423545" y="309753"/>
                  </a:lnTo>
                  <a:close/>
                </a:path>
              </a:pathLst>
            </a:custGeom>
            <a:solidFill>
              <a:srgbClr val="C1C1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6982968" y="1412747"/>
              <a:ext cx="379095" cy="351790"/>
            </a:xfrm>
            <a:custGeom>
              <a:avLst/>
              <a:gdLst/>
              <a:ahLst/>
              <a:cxnLst/>
              <a:rect l="l" t="t" r="r" b="b"/>
              <a:pathLst>
                <a:path w="379095" h="351789">
                  <a:moveTo>
                    <a:pt x="379095" y="270256"/>
                  </a:moveTo>
                  <a:lnTo>
                    <a:pt x="284226" y="182372"/>
                  </a:lnTo>
                  <a:lnTo>
                    <a:pt x="91186" y="0"/>
                  </a:lnTo>
                  <a:lnTo>
                    <a:pt x="0" y="0"/>
                  </a:lnTo>
                  <a:lnTo>
                    <a:pt x="284226" y="263779"/>
                  </a:lnTo>
                  <a:lnTo>
                    <a:pt x="379095" y="351663"/>
                  </a:lnTo>
                  <a:lnTo>
                    <a:pt x="379095" y="270256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7267574" y="1552828"/>
              <a:ext cx="95250" cy="169545"/>
            </a:xfrm>
            <a:custGeom>
              <a:avLst/>
              <a:gdLst/>
              <a:ahLst/>
              <a:cxnLst/>
              <a:rect l="l" t="t" r="r" b="b"/>
              <a:pathLst>
                <a:path w="95250" h="169544">
                  <a:moveTo>
                    <a:pt x="0" y="0"/>
                  </a:moveTo>
                  <a:lnTo>
                    <a:pt x="0" y="84582"/>
                  </a:lnTo>
                  <a:lnTo>
                    <a:pt x="94869" y="169291"/>
                  </a:lnTo>
                  <a:lnTo>
                    <a:pt x="94869" y="87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28687" y="1412747"/>
              <a:ext cx="333755" cy="271272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6489191" y="1412773"/>
              <a:ext cx="873125" cy="1151890"/>
            </a:xfrm>
            <a:custGeom>
              <a:avLst/>
              <a:gdLst/>
              <a:ahLst/>
              <a:cxnLst/>
              <a:rect l="l" t="t" r="r" b="b"/>
              <a:pathLst>
                <a:path w="873125" h="1151889">
                  <a:moveTo>
                    <a:pt x="778002" y="1050518"/>
                  </a:moveTo>
                  <a:lnTo>
                    <a:pt x="872628" y="1050518"/>
                  </a:lnTo>
                  <a:lnTo>
                    <a:pt x="872628" y="101066"/>
                  </a:lnTo>
                  <a:lnTo>
                    <a:pt x="778002" y="101066"/>
                  </a:lnTo>
                  <a:lnTo>
                    <a:pt x="778002" y="1050518"/>
                  </a:lnTo>
                  <a:close/>
                </a:path>
                <a:path w="873125" h="1151889">
                  <a:moveTo>
                    <a:pt x="0" y="1151737"/>
                  </a:moveTo>
                  <a:lnTo>
                    <a:pt x="778040" y="1151737"/>
                  </a:lnTo>
                  <a:lnTo>
                    <a:pt x="778040" y="0"/>
                  </a:lnTo>
                  <a:lnTo>
                    <a:pt x="0" y="0"/>
                  </a:lnTo>
                  <a:lnTo>
                    <a:pt x="0" y="1151737"/>
                  </a:lnTo>
                  <a:close/>
                </a:path>
              </a:pathLst>
            </a:custGeom>
            <a:ln w="3175">
              <a:solidFill>
                <a:srgbClr val="1F1A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6489191" y="1472183"/>
              <a:ext cx="1283335" cy="1040765"/>
            </a:xfrm>
            <a:custGeom>
              <a:avLst/>
              <a:gdLst/>
              <a:ahLst/>
              <a:cxnLst/>
              <a:rect l="l" t="t" r="r" b="b"/>
              <a:pathLst>
                <a:path w="1283334" h="1040764">
                  <a:moveTo>
                    <a:pt x="0" y="0"/>
                  </a:moveTo>
                  <a:lnTo>
                    <a:pt x="0" y="1040383"/>
                  </a:lnTo>
                  <a:lnTo>
                    <a:pt x="164718" y="798956"/>
                  </a:lnTo>
                  <a:lnTo>
                    <a:pt x="911479" y="798956"/>
                  </a:lnTo>
                  <a:lnTo>
                    <a:pt x="911479" y="821816"/>
                  </a:lnTo>
                  <a:lnTo>
                    <a:pt x="914908" y="825118"/>
                  </a:lnTo>
                  <a:lnTo>
                    <a:pt x="914908" y="841375"/>
                  </a:lnTo>
                  <a:lnTo>
                    <a:pt x="918463" y="847978"/>
                  </a:lnTo>
                  <a:lnTo>
                    <a:pt x="918463" y="857757"/>
                  </a:lnTo>
                  <a:lnTo>
                    <a:pt x="922019" y="860932"/>
                  </a:lnTo>
                  <a:lnTo>
                    <a:pt x="922019" y="864235"/>
                  </a:lnTo>
                  <a:lnTo>
                    <a:pt x="925449" y="867537"/>
                  </a:lnTo>
                  <a:lnTo>
                    <a:pt x="925449" y="874013"/>
                  </a:lnTo>
                  <a:lnTo>
                    <a:pt x="929005" y="877315"/>
                  </a:lnTo>
                  <a:lnTo>
                    <a:pt x="929005" y="880490"/>
                  </a:lnTo>
                  <a:lnTo>
                    <a:pt x="932561" y="883792"/>
                  </a:lnTo>
                  <a:lnTo>
                    <a:pt x="932561" y="887094"/>
                  </a:lnTo>
                  <a:lnTo>
                    <a:pt x="939546" y="893571"/>
                  </a:lnTo>
                  <a:lnTo>
                    <a:pt x="939546" y="896874"/>
                  </a:lnTo>
                  <a:lnTo>
                    <a:pt x="942975" y="896874"/>
                  </a:lnTo>
                  <a:lnTo>
                    <a:pt x="950087" y="903351"/>
                  </a:lnTo>
                  <a:lnTo>
                    <a:pt x="953515" y="903351"/>
                  </a:lnTo>
                  <a:lnTo>
                    <a:pt x="957072" y="906652"/>
                  </a:lnTo>
                  <a:lnTo>
                    <a:pt x="1202436" y="906652"/>
                  </a:lnTo>
                  <a:lnTo>
                    <a:pt x="1205991" y="903351"/>
                  </a:lnTo>
                  <a:lnTo>
                    <a:pt x="1212977" y="903351"/>
                  </a:lnTo>
                  <a:lnTo>
                    <a:pt x="1216406" y="896874"/>
                  </a:lnTo>
                  <a:lnTo>
                    <a:pt x="1223517" y="893571"/>
                  </a:lnTo>
                  <a:lnTo>
                    <a:pt x="1226947" y="887094"/>
                  </a:lnTo>
                  <a:lnTo>
                    <a:pt x="1230503" y="877315"/>
                  </a:lnTo>
                  <a:lnTo>
                    <a:pt x="1233932" y="870712"/>
                  </a:lnTo>
                  <a:lnTo>
                    <a:pt x="1241043" y="860932"/>
                  </a:lnTo>
                  <a:lnTo>
                    <a:pt x="1244473" y="851153"/>
                  </a:lnTo>
                  <a:lnTo>
                    <a:pt x="1248029" y="838200"/>
                  </a:lnTo>
                  <a:lnTo>
                    <a:pt x="1251458" y="828420"/>
                  </a:lnTo>
                  <a:lnTo>
                    <a:pt x="1261999" y="789177"/>
                  </a:lnTo>
                  <a:lnTo>
                    <a:pt x="1261999" y="776224"/>
                  </a:lnTo>
                  <a:lnTo>
                    <a:pt x="1265555" y="763142"/>
                  </a:lnTo>
                  <a:lnTo>
                    <a:pt x="1268984" y="746887"/>
                  </a:lnTo>
                  <a:lnTo>
                    <a:pt x="1268984" y="733805"/>
                  </a:lnTo>
                  <a:lnTo>
                    <a:pt x="1276096" y="701166"/>
                  </a:lnTo>
                  <a:lnTo>
                    <a:pt x="1276096" y="671829"/>
                  </a:lnTo>
                  <a:lnTo>
                    <a:pt x="1279525" y="655574"/>
                  </a:lnTo>
                  <a:lnTo>
                    <a:pt x="1279525" y="622935"/>
                  </a:lnTo>
                  <a:lnTo>
                    <a:pt x="1283081" y="609853"/>
                  </a:lnTo>
                  <a:lnTo>
                    <a:pt x="1283081" y="450088"/>
                  </a:lnTo>
                  <a:lnTo>
                    <a:pt x="1279525" y="430529"/>
                  </a:lnTo>
                  <a:lnTo>
                    <a:pt x="1279525" y="414146"/>
                  </a:lnTo>
                  <a:lnTo>
                    <a:pt x="1276096" y="394588"/>
                  </a:lnTo>
                  <a:lnTo>
                    <a:pt x="1276096" y="378332"/>
                  </a:lnTo>
                  <a:lnTo>
                    <a:pt x="1272539" y="361950"/>
                  </a:lnTo>
                  <a:lnTo>
                    <a:pt x="1272539" y="345693"/>
                  </a:lnTo>
                  <a:lnTo>
                    <a:pt x="1268984" y="326136"/>
                  </a:lnTo>
                  <a:lnTo>
                    <a:pt x="1261999" y="293496"/>
                  </a:lnTo>
                  <a:lnTo>
                    <a:pt x="1261999" y="280415"/>
                  </a:lnTo>
                  <a:lnTo>
                    <a:pt x="1255014" y="247903"/>
                  </a:lnTo>
                  <a:lnTo>
                    <a:pt x="1248029" y="221741"/>
                  </a:lnTo>
                  <a:lnTo>
                    <a:pt x="1241043" y="208661"/>
                  </a:lnTo>
                  <a:lnTo>
                    <a:pt x="1237488" y="195706"/>
                  </a:lnTo>
                  <a:lnTo>
                    <a:pt x="1230503" y="176149"/>
                  </a:lnTo>
                  <a:lnTo>
                    <a:pt x="1223517" y="166369"/>
                  </a:lnTo>
                  <a:lnTo>
                    <a:pt x="1219962" y="156590"/>
                  </a:lnTo>
                  <a:lnTo>
                    <a:pt x="1212977" y="149987"/>
                  </a:lnTo>
                  <a:lnTo>
                    <a:pt x="1209421" y="143510"/>
                  </a:lnTo>
                  <a:lnTo>
                    <a:pt x="1202436" y="137032"/>
                  </a:lnTo>
                  <a:lnTo>
                    <a:pt x="1198880" y="130428"/>
                  </a:lnTo>
                  <a:lnTo>
                    <a:pt x="1191894" y="130428"/>
                  </a:lnTo>
                  <a:lnTo>
                    <a:pt x="1184910" y="127126"/>
                  </a:lnTo>
                  <a:lnTo>
                    <a:pt x="957072" y="127126"/>
                  </a:lnTo>
                  <a:lnTo>
                    <a:pt x="957072" y="130428"/>
                  </a:lnTo>
                  <a:lnTo>
                    <a:pt x="953515" y="130428"/>
                  </a:lnTo>
                  <a:lnTo>
                    <a:pt x="950087" y="133730"/>
                  </a:lnTo>
                  <a:lnTo>
                    <a:pt x="946531" y="133730"/>
                  </a:lnTo>
                  <a:lnTo>
                    <a:pt x="946531" y="137032"/>
                  </a:lnTo>
                  <a:lnTo>
                    <a:pt x="942975" y="137032"/>
                  </a:lnTo>
                  <a:lnTo>
                    <a:pt x="935989" y="143510"/>
                  </a:lnTo>
                  <a:lnTo>
                    <a:pt x="935989" y="146812"/>
                  </a:lnTo>
                  <a:lnTo>
                    <a:pt x="932561" y="149987"/>
                  </a:lnTo>
                  <a:lnTo>
                    <a:pt x="932561" y="153288"/>
                  </a:lnTo>
                  <a:lnTo>
                    <a:pt x="925449" y="159765"/>
                  </a:lnTo>
                  <a:lnTo>
                    <a:pt x="925449" y="163067"/>
                  </a:lnTo>
                  <a:lnTo>
                    <a:pt x="922019" y="169544"/>
                  </a:lnTo>
                  <a:lnTo>
                    <a:pt x="922019" y="179324"/>
                  </a:lnTo>
                  <a:lnTo>
                    <a:pt x="918463" y="182625"/>
                  </a:lnTo>
                  <a:lnTo>
                    <a:pt x="918463" y="192404"/>
                  </a:lnTo>
                  <a:lnTo>
                    <a:pt x="914908" y="198881"/>
                  </a:lnTo>
                  <a:lnTo>
                    <a:pt x="914908" y="225043"/>
                  </a:lnTo>
                  <a:lnTo>
                    <a:pt x="911479" y="231520"/>
                  </a:lnTo>
                  <a:lnTo>
                    <a:pt x="911479" y="244601"/>
                  </a:lnTo>
                  <a:lnTo>
                    <a:pt x="161289" y="2446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6489191" y="1472183"/>
              <a:ext cx="1283335" cy="1040765"/>
            </a:xfrm>
            <a:custGeom>
              <a:avLst/>
              <a:gdLst/>
              <a:ahLst/>
              <a:cxnLst/>
              <a:rect l="l" t="t" r="r" b="b"/>
              <a:pathLst>
                <a:path w="1283334" h="1040764">
                  <a:moveTo>
                    <a:pt x="1283081" y="538099"/>
                  </a:moveTo>
                  <a:lnTo>
                    <a:pt x="1283081" y="450088"/>
                  </a:lnTo>
                  <a:lnTo>
                    <a:pt x="1279525" y="430529"/>
                  </a:lnTo>
                  <a:lnTo>
                    <a:pt x="1279525" y="414146"/>
                  </a:lnTo>
                  <a:lnTo>
                    <a:pt x="1276096" y="394588"/>
                  </a:lnTo>
                  <a:lnTo>
                    <a:pt x="1276096" y="378332"/>
                  </a:lnTo>
                  <a:lnTo>
                    <a:pt x="1272539" y="361950"/>
                  </a:lnTo>
                  <a:lnTo>
                    <a:pt x="1272539" y="345693"/>
                  </a:lnTo>
                  <a:lnTo>
                    <a:pt x="1268984" y="326136"/>
                  </a:lnTo>
                  <a:lnTo>
                    <a:pt x="1265555" y="309879"/>
                  </a:lnTo>
                  <a:lnTo>
                    <a:pt x="1261999" y="293496"/>
                  </a:lnTo>
                  <a:lnTo>
                    <a:pt x="1261999" y="280415"/>
                  </a:lnTo>
                  <a:lnTo>
                    <a:pt x="1258569" y="264160"/>
                  </a:lnTo>
                  <a:lnTo>
                    <a:pt x="1255014" y="247903"/>
                  </a:lnTo>
                  <a:lnTo>
                    <a:pt x="1251458" y="234823"/>
                  </a:lnTo>
                  <a:lnTo>
                    <a:pt x="1248029" y="221741"/>
                  </a:lnTo>
                  <a:lnTo>
                    <a:pt x="1241043" y="208661"/>
                  </a:lnTo>
                  <a:lnTo>
                    <a:pt x="1237488" y="195706"/>
                  </a:lnTo>
                  <a:lnTo>
                    <a:pt x="1233932" y="185927"/>
                  </a:lnTo>
                  <a:lnTo>
                    <a:pt x="1230503" y="176149"/>
                  </a:lnTo>
                  <a:lnTo>
                    <a:pt x="1223517" y="166369"/>
                  </a:lnTo>
                  <a:lnTo>
                    <a:pt x="1219962" y="156590"/>
                  </a:lnTo>
                  <a:lnTo>
                    <a:pt x="1212977" y="149987"/>
                  </a:lnTo>
                  <a:lnTo>
                    <a:pt x="1209421" y="143510"/>
                  </a:lnTo>
                  <a:lnTo>
                    <a:pt x="1202436" y="137032"/>
                  </a:lnTo>
                  <a:lnTo>
                    <a:pt x="1198880" y="130428"/>
                  </a:lnTo>
                  <a:lnTo>
                    <a:pt x="1191894" y="130428"/>
                  </a:lnTo>
                  <a:lnTo>
                    <a:pt x="1184910" y="127126"/>
                  </a:lnTo>
                  <a:lnTo>
                    <a:pt x="957072" y="127126"/>
                  </a:lnTo>
                  <a:lnTo>
                    <a:pt x="957072" y="130428"/>
                  </a:lnTo>
                  <a:lnTo>
                    <a:pt x="953515" y="130428"/>
                  </a:lnTo>
                  <a:lnTo>
                    <a:pt x="950087" y="133730"/>
                  </a:lnTo>
                  <a:lnTo>
                    <a:pt x="946531" y="133730"/>
                  </a:lnTo>
                  <a:lnTo>
                    <a:pt x="946531" y="137032"/>
                  </a:lnTo>
                  <a:lnTo>
                    <a:pt x="942975" y="137032"/>
                  </a:lnTo>
                  <a:lnTo>
                    <a:pt x="939546" y="140207"/>
                  </a:lnTo>
                  <a:lnTo>
                    <a:pt x="935989" y="143510"/>
                  </a:lnTo>
                  <a:lnTo>
                    <a:pt x="935989" y="146812"/>
                  </a:lnTo>
                  <a:lnTo>
                    <a:pt x="932561" y="149987"/>
                  </a:lnTo>
                  <a:lnTo>
                    <a:pt x="932561" y="153288"/>
                  </a:lnTo>
                  <a:lnTo>
                    <a:pt x="929005" y="156590"/>
                  </a:lnTo>
                  <a:lnTo>
                    <a:pt x="925449" y="159765"/>
                  </a:lnTo>
                  <a:lnTo>
                    <a:pt x="925449" y="163067"/>
                  </a:lnTo>
                  <a:lnTo>
                    <a:pt x="922019" y="169544"/>
                  </a:lnTo>
                  <a:lnTo>
                    <a:pt x="922019" y="179324"/>
                  </a:lnTo>
                  <a:lnTo>
                    <a:pt x="918463" y="182625"/>
                  </a:lnTo>
                  <a:lnTo>
                    <a:pt x="918463" y="192404"/>
                  </a:lnTo>
                  <a:lnTo>
                    <a:pt x="914908" y="198881"/>
                  </a:lnTo>
                  <a:lnTo>
                    <a:pt x="914908" y="225043"/>
                  </a:lnTo>
                  <a:lnTo>
                    <a:pt x="911479" y="231520"/>
                  </a:lnTo>
                  <a:lnTo>
                    <a:pt x="911479" y="244601"/>
                  </a:lnTo>
                  <a:lnTo>
                    <a:pt x="161289" y="244601"/>
                  </a:lnTo>
                  <a:lnTo>
                    <a:pt x="0" y="0"/>
                  </a:lnTo>
                  <a:lnTo>
                    <a:pt x="0" y="1040383"/>
                  </a:lnTo>
                  <a:lnTo>
                    <a:pt x="164718" y="798956"/>
                  </a:lnTo>
                  <a:lnTo>
                    <a:pt x="911479" y="798956"/>
                  </a:lnTo>
                  <a:lnTo>
                    <a:pt x="911479" y="808736"/>
                  </a:lnTo>
                  <a:lnTo>
                    <a:pt x="911479" y="821816"/>
                  </a:lnTo>
                  <a:lnTo>
                    <a:pt x="914908" y="825118"/>
                  </a:lnTo>
                  <a:lnTo>
                    <a:pt x="914908" y="841375"/>
                  </a:lnTo>
                  <a:lnTo>
                    <a:pt x="918463" y="847978"/>
                  </a:lnTo>
                  <a:lnTo>
                    <a:pt x="918463" y="857757"/>
                  </a:lnTo>
                  <a:lnTo>
                    <a:pt x="922019" y="860932"/>
                  </a:lnTo>
                  <a:lnTo>
                    <a:pt x="922019" y="864235"/>
                  </a:lnTo>
                  <a:lnTo>
                    <a:pt x="925449" y="867537"/>
                  </a:lnTo>
                  <a:lnTo>
                    <a:pt x="925449" y="874013"/>
                  </a:lnTo>
                  <a:lnTo>
                    <a:pt x="929005" y="877315"/>
                  </a:lnTo>
                  <a:lnTo>
                    <a:pt x="929005" y="880490"/>
                  </a:lnTo>
                  <a:lnTo>
                    <a:pt x="932561" y="883792"/>
                  </a:lnTo>
                  <a:lnTo>
                    <a:pt x="932561" y="887094"/>
                  </a:lnTo>
                  <a:lnTo>
                    <a:pt x="935989" y="890269"/>
                  </a:lnTo>
                  <a:lnTo>
                    <a:pt x="939546" y="893571"/>
                  </a:lnTo>
                  <a:lnTo>
                    <a:pt x="939546" y="896874"/>
                  </a:lnTo>
                  <a:lnTo>
                    <a:pt x="942975" y="896874"/>
                  </a:lnTo>
                  <a:lnTo>
                    <a:pt x="946531" y="900176"/>
                  </a:lnTo>
                  <a:lnTo>
                    <a:pt x="950087" y="903351"/>
                  </a:lnTo>
                  <a:lnTo>
                    <a:pt x="953515" y="903351"/>
                  </a:lnTo>
                  <a:lnTo>
                    <a:pt x="957072" y="906652"/>
                  </a:lnTo>
                  <a:lnTo>
                    <a:pt x="1202436" y="906652"/>
                  </a:lnTo>
                  <a:lnTo>
                    <a:pt x="1205991" y="903351"/>
                  </a:lnTo>
                  <a:lnTo>
                    <a:pt x="1212977" y="903351"/>
                  </a:lnTo>
                  <a:lnTo>
                    <a:pt x="1216406" y="896874"/>
                  </a:lnTo>
                  <a:lnTo>
                    <a:pt x="1223517" y="893571"/>
                  </a:lnTo>
                  <a:lnTo>
                    <a:pt x="1226947" y="887094"/>
                  </a:lnTo>
                  <a:lnTo>
                    <a:pt x="1230503" y="877315"/>
                  </a:lnTo>
                  <a:lnTo>
                    <a:pt x="1233932" y="870712"/>
                  </a:lnTo>
                  <a:lnTo>
                    <a:pt x="1241043" y="860932"/>
                  </a:lnTo>
                  <a:lnTo>
                    <a:pt x="1244473" y="851153"/>
                  </a:lnTo>
                  <a:lnTo>
                    <a:pt x="1248029" y="838200"/>
                  </a:lnTo>
                  <a:lnTo>
                    <a:pt x="1251458" y="828420"/>
                  </a:lnTo>
                  <a:lnTo>
                    <a:pt x="1255014" y="815339"/>
                  </a:lnTo>
                  <a:lnTo>
                    <a:pt x="1258569" y="802258"/>
                  </a:lnTo>
                  <a:lnTo>
                    <a:pt x="1261999" y="789177"/>
                  </a:lnTo>
                  <a:lnTo>
                    <a:pt x="1261999" y="776224"/>
                  </a:lnTo>
                  <a:lnTo>
                    <a:pt x="1265555" y="763142"/>
                  </a:lnTo>
                  <a:lnTo>
                    <a:pt x="1268984" y="746887"/>
                  </a:lnTo>
                  <a:lnTo>
                    <a:pt x="1268984" y="733805"/>
                  </a:lnTo>
                  <a:lnTo>
                    <a:pt x="1272539" y="717423"/>
                  </a:lnTo>
                  <a:lnTo>
                    <a:pt x="1276096" y="701166"/>
                  </a:lnTo>
                  <a:lnTo>
                    <a:pt x="1276096" y="671829"/>
                  </a:lnTo>
                  <a:lnTo>
                    <a:pt x="1279525" y="655574"/>
                  </a:lnTo>
                  <a:lnTo>
                    <a:pt x="1279525" y="622935"/>
                  </a:lnTo>
                  <a:lnTo>
                    <a:pt x="1283081" y="609853"/>
                  </a:lnTo>
                  <a:lnTo>
                    <a:pt x="1283081" y="538099"/>
                  </a:lnTo>
                  <a:close/>
                </a:path>
              </a:pathLst>
            </a:custGeom>
            <a:ln w="3175">
              <a:solidFill>
                <a:srgbClr val="1F1A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6545579" y="1684019"/>
              <a:ext cx="1122045" cy="603885"/>
            </a:xfrm>
            <a:custGeom>
              <a:avLst/>
              <a:gdLst/>
              <a:ahLst/>
              <a:cxnLst/>
              <a:rect l="l" t="t" r="r" b="b"/>
              <a:pathLst>
                <a:path w="1122045" h="603885">
                  <a:moveTo>
                    <a:pt x="1027049" y="0"/>
                  </a:moveTo>
                  <a:lnTo>
                    <a:pt x="970915" y="75056"/>
                  </a:lnTo>
                  <a:lnTo>
                    <a:pt x="1009523" y="78993"/>
                  </a:lnTo>
                  <a:lnTo>
                    <a:pt x="1009523" y="81533"/>
                  </a:lnTo>
                  <a:lnTo>
                    <a:pt x="1005967" y="94614"/>
                  </a:lnTo>
                  <a:lnTo>
                    <a:pt x="1005967" y="104393"/>
                  </a:lnTo>
                  <a:lnTo>
                    <a:pt x="998981" y="123951"/>
                  </a:lnTo>
                  <a:lnTo>
                    <a:pt x="998981" y="133730"/>
                  </a:lnTo>
                  <a:lnTo>
                    <a:pt x="985012" y="172846"/>
                  </a:lnTo>
                  <a:lnTo>
                    <a:pt x="981455" y="179450"/>
                  </a:lnTo>
                  <a:lnTo>
                    <a:pt x="977900" y="189229"/>
                  </a:lnTo>
                  <a:lnTo>
                    <a:pt x="974471" y="195706"/>
                  </a:lnTo>
                  <a:lnTo>
                    <a:pt x="970915" y="205485"/>
                  </a:lnTo>
                  <a:lnTo>
                    <a:pt x="963929" y="218566"/>
                  </a:lnTo>
                  <a:lnTo>
                    <a:pt x="956945" y="225043"/>
                  </a:lnTo>
                  <a:lnTo>
                    <a:pt x="953389" y="231647"/>
                  </a:lnTo>
                  <a:lnTo>
                    <a:pt x="946403" y="238125"/>
                  </a:lnTo>
                  <a:lnTo>
                    <a:pt x="942848" y="244601"/>
                  </a:lnTo>
                  <a:lnTo>
                    <a:pt x="935863" y="251205"/>
                  </a:lnTo>
                  <a:lnTo>
                    <a:pt x="932434" y="257682"/>
                  </a:lnTo>
                  <a:lnTo>
                    <a:pt x="925322" y="260984"/>
                  </a:lnTo>
                  <a:lnTo>
                    <a:pt x="914908" y="270763"/>
                  </a:lnTo>
                  <a:lnTo>
                    <a:pt x="907796" y="274065"/>
                  </a:lnTo>
                  <a:lnTo>
                    <a:pt x="900811" y="280542"/>
                  </a:lnTo>
                  <a:lnTo>
                    <a:pt x="875538" y="292353"/>
                  </a:lnTo>
                  <a:lnTo>
                    <a:pt x="869315" y="290321"/>
                  </a:lnTo>
                  <a:lnTo>
                    <a:pt x="867918" y="293624"/>
                  </a:lnTo>
                  <a:lnTo>
                    <a:pt x="0" y="293624"/>
                  </a:lnTo>
                  <a:lnTo>
                    <a:pt x="0" y="309879"/>
                  </a:lnTo>
                  <a:lnTo>
                    <a:pt x="867918" y="309879"/>
                  </a:lnTo>
                  <a:lnTo>
                    <a:pt x="869315" y="313181"/>
                  </a:lnTo>
                  <a:lnTo>
                    <a:pt x="875538" y="311150"/>
                  </a:lnTo>
                  <a:lnTo>
                    <a:pt x="900811" y="322960"/>
                  </a:lnTo>
                  <a:lnTo>
                    <a:pt x="907796" y="329438"/>
                  </a:lnTo>
                  <a:lnTo>
                    <a:pt x="914908" y="332739"/>
                  </a:lnTo>
                  <a:lnTo>
                    <a:pt x="942848" y="358901"/>
                  </a:lnTo>
                  <a:lnTo>
                    <a:pt x="946403" y="365378"/>
                  </a:lnTo>
                  <a:lnTo>
                    <a:pt x="953389" y="371855"/>
                  </a:lnTo>
                  <a:lnTo>
                    <a:pt x="956945" y="378459"/>
                  </a:lnTo>
                  <a:lnTo>
                    <a:pt x="963929" y="384937"/>
                  </a:lnTo>
                  <a:lnTo>
                    <a:pt x="970915" y="398017"/>
                  </a:lnTo>
                  <a:lnTo>
                    <a:pt x="974471" y="407796"/>
                  </a:lnTo>
                  <a:lnTo>
                    <a:pt x="977900" y="414274"/>
                  </a:lnTo>
                  <a:lnTo>
                    <a:pt x="981455" y="424052"/>
                  </a:lnTo>
                  <a:lnTo>
                    <a:pt x="985012" y="430656"/>
                  </a:lnTo>
                  <a:lnTo>
                    <a:pt x="998981" y="469772"/>
                  </a:lnTo>
                  <a:lnTo>
                    <a:pt x="998981" y="479551"/>
                  </a:lnTo>
                  <a:lnTo>
                    <a:pt x="1005967" y="499109"/>
                  </a:lnTo>
                  <a:lnTo>
                    <a:pt x="1005967" y="508888"/>
                  </a:lnTo>
                  <a:lnTo>
                    <a:pt x="1009523" y="521969"/>
                  </a:lnTo>
                  <a:lnTo>
                    <a:pt x="1009523" y="524509"/>
                  </a:lnTo>
                  <a:lnTo>
                    <a:pt x="970915" y="528446"/>
                  </a:lnTo>
                  <a:lnTo>
                    <a:pt x="1027049" y="603503"/>
                  </a:lnTo>
                  <a:lnTo>
                    <a:pt x="1065529" y="518667"/>
                  </a:lnTo>
                  <a:lnTo>
                    <a:pt x="1027049" y="522731"/>
                  </a:lnTo>
                  <a:lnTo>
                    <a:pt x="1027049" y="518667"/>
                  </a:lnTo>
                  <a:lnTo>
                    <a:pt x="1023493" y="508888"/>
                  </a:lnTo>
                  <a:lnTo>
                    <a:pt x="1023493" y="495807"/>
                  </a:lnTo>
                  <a:lnTo>
                    <a:pt x="1016508" y="476250"/>
                  </a:lnTo>
                  <a:lnTo>
                    <a:pt x="1016508" y="463168"/>
                  </a:lnTo>
                  <a:lnTo>
                    <a:pt x="1005967" y="433831"/>
                  </a:lnTo>
                  <a:lnTo>
                    <a:pt x="1002538" y="427354"/>
                  </a:lnTo>
                  <a:lnTo>
                    <a:pt x="995426" y="407796"/>
                  </a:lnTo>
                  <a:lnTo>
                    <a:pt x="991997" y="401192"/>
                  </a:lnTo>
                  <a:lnTo>
                    <a:pt x="988441" y="391413"/>
                  </a:lnTo>
                  <a:lnTo>
                    <a:pt x="981455" y="384937"/>
                  </a:lnTo>
                  <a:lnTo>
                    <a:pt x="977900" y="375157"/>
                  </a:lnTo>
                  <a:lnTo>
                    <a:pt x="970915" y="368680"/>
                  </a:lnTo>
                  <a:lnTo>
                    <a:pt x="967486" y="362076"/>
                  </a:lnTo>
                  <a:lnTo>
                    <a:pt x="960374" y="355600"/>
                  </a:lnTo>
                  <a:lnTo>
                    <a:pt x="956945" y="348995"/>
                  </a:lnTo>
                  <a:lnTo>
                    <a:pt x="918337" y="313181"/>
                  </a:lnTo>
                  <a:lnTo>
                    <a:pt x="911351" y="309879"/>
                  </a:lnTo>
                  <a:lnTo>
                    <a:pt x="1037590" y="309879"/>
                  </a:lnTo>
                  <a:lnTo>
                    <a:pt x="1037590" y="345820"/>
                  </a:lnTo>
                  <a:lnTo>
                    <a:pt x="1121664" y="300100"/>
                  </a:lnTo>
                  <a:lnTo>
                    <a:pt x="1037590" y="257682"/>
                  </a:lnTo>
                  <a:lnTo>
                    <a:pt x="1037590" y="293624"/>
                  </a:lnTo>
                  <a:lnTo>
                    <a:pt x="911351" y="293624"/>
                  </a:lnTo>
                  <a:lnTo>
                    <a:pt x="918337" y="290321"/>
                  </a:lnTo>
                  <a:lnTo>
                    <a:pt x="925322" y="283844"/>
                  </a:lnTo>
                  <a:lnTo>
                    <a:pt x="932434" y="280542"/>
                  </a:lnTo>
                  <a:lnTo>
                    <a:pt x="935863" y="274065"/>
                  </a:lnTo>
                  <a:lnTo>
                    <a:pt x="956945" y="254507"/>
                  </a:lnTo>
                  <a:lnTo>
                    <a:pt x="960374" y="247903"/>
                  </a:lnTo>
                  <a:lnTo>
                    <a:pt x="967486" y="241426"/>
                  </a:lnTo>
                  <a:lnTo>
                    <a:pt x="970915" y="234822"/>
                  </a:lnTo>
                  <a:lnTo>
                    <a:pt x="977900" y="228345"/>
                  </a:lnTo>
                  <a:lnTo>
                    <a:pt x="981455" y="221868"/>
                  </a:lnTo>
                  <a:lnTo>
                    <a:pt x="988441" y="212089"/>
                  </a:lnTo>
                  <a:lnTo>
                    <a:pt x="991997" y="205485"/>
                  </a:lnTo>
                  <a:lnTo>
                    <a:pt x="998981" y="185927"/>
                  </a:lnTo>
                  <a:lnTo>
                    <a:pt x="1002538" y="179450"/>
                  </a:lnTo>
                  <a:lnTo>
                    <a:pt x="1016508" y="140334"/>
                  </a:lnTo>
                  <a:lnTo>
                    <a:pt x="1016508" y="127253"/>
                  </a:lnTo>
                  <a:lnTo>
                    <a:pt x="1023493" y="107695"/>
                  </a:lnTo>
                  <a:lnTo>
                    <a:pt x="1023493" y="94614"/>
                  </a:lnTo>
                  <a:lnTo>
                    <a:pt x="1027049" y="84835"/>
                  </a:lnTo>
                  <a:lnTo>
                    <a:pt x="1027049" y="80771"/>
                  </a:lnTo>
                  <a:lnTo>
                    <a:pt x="1065529" y="84835"/>
                  </a:lnTo>
                  <a:lnTo>
                    <a:pt x="1027049" y="0"/>
                  </a:lnTo>
                  <a:close/>
                </a:path>
              </a:pathLst>
            </a:custGeom>
            <a:solidFill>
              <a:srgbClr val="DA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5" name="object 155"/>
          <p:cNvGrpSpPr/>
          <p:nvPr/>
        </p:nvGrpSpPr>
        <p:grpSpPr>
          <a:xfrm>
            <a:off x="8261540" y="1603184"/>
            <a:ext cx="742315" cy="741045"/>
            <a:chOff x="8261540" y="1603184"/>
            <a:chExt cx="742315" cy="741045"/>
          </a:xfrm>
        </p:grpSpPr>
        <p:sp>
          <p:nvSpPr>
            <p:cNvPr id="156" name="object 156"/>
            <p:cNvSpPr/>
            <p:nvPr/>
          </p:nvSpPr>
          <p:spPr>
            <a:xfrm>
              <a:off x="8263128" y="1604772"/>
              <a:ext cx="739140" cy="737870"/>
            </a:xfrm>
            <a:custGeom>
              <a:avLst/>
              <a:gdLst/>
              <a:ahLst/>
              <a:cxnLst/>
              <a:rect l="l" t="t" r="r" b="b"/>
              <a:pathLst>
                <a:path w="739140" h="737869">
                  <a:moveTo>
                    <a:pt x="406019" y="0"/>
                  </a:moveTo>
                  <a:lnTo>
                    <a:pt x="329692" y="0"/>
                  </a:lnTo>
                  <a:lnTo>
                    <a:pt x="293116" y="6095"/>
                  </a:lnTo>
                  <a:lnTo>
                    <a:pt x="277875" y="9143"/>
                  </a:lnTo>
                  <a:lnTo>
                    <a:pt x="241173" y="21336"/>
                  </a:lnTo>
                  <a:lnTo>
                    <a:pt x="225932" y="27431"/>
                  </a:lnTo>
                  <a:lnTo>
                    <a:pt x="207645" y="36575"/>
                  </a:lnTo>
                  <a:lnTo>
                    <a:pt x="192404" y="42672"/>
                  </a:lnTo>
                  <a:lnTo>
                    <a:pt x="161798" y="60960"/>
                  </a:lnTo>
                  <a:lnTo>
                    <a:pt x="146557" y="73151"/>
                  </a:lnTo>
                  <a:lnTo>
                    <a:pt x="134366" y="82295"/>
                  </a:lnTo>
                  <a:lnTo>
                    <a:pt x="119125" y="94487"/>
                  </a:lnTo>
                  <a:lnTo>
                    <a:pt x="94615" y="118872"/>
                  </a:lnTo>
                  <a:lnTo>
                    <a:pt x="82423" y="134112"/>
                  </a:lnTo>
                  <a:lnTo>
                    <a:pt x="73278" y="146303"/>
                  </a:lnTo>
                  <a:lnTo>
                    <a:pt x="61087" y="161543"/>
                  </a:lnTo>
                  <a:lnTo>
                    <a:pt x="42799" y="191897"/>
                  </a:lnTo>
                  <a:lnTo>
                    <a:pt x="36575" y="207137"/>
                  </a:lnTo>
                  <a:lnTo>
                    <a:pt x="27431" y="225425"/>
                  </a:lnTo>
                  <a:lnTo>
                    <a:pt x="21336" y="240664"/>
                  </a:lnTo>
                  <a:lnTo>
                    <a:pt x="9144" y="277240"/>
                  </a:lnTo>
                  <a:lnTo>
                    <a:pt x="6096" y="292480"/>
                  </a:lnTo>
                  <a:lnTo>
                    <a:pt x="0" y="329056"/>
                  </a:lnTo>
                  <a:lnTo>
                    <a:pt x="0" y="405256"/>
                  </a:lnTo>
                  <a:lnTo>
                    <a:pt x="9144" y="460120"/>
                  </a:lnTo>
                  <a:lnTo>
                    <a:pt x="15240" y="478408"/>
                  </a:lnTo>
                  <a:lnTo>
                    <a:pt x="21336" y="493649"/>
                  </a:lnTo>
                  <a:lnTo>
                    <a:pt x="27431" y="511937"/>
                  </a:lnTo>
                  <a:lnTo>
                    <a:pt x="36575" y="527176"/>
                  </a:lnTo>
                  <a:lnTo>
                    <a:pt x="42799" y="542416"/>
                  </a:lnTo>
                  <a:lnTo>
                    <a:pt x="61087" y="572769"/>
                  </a:lnTo>
                  <a:lnTo>
                    <a:pt x="73278" y="588010"/>
                  </a:lnTo>
                  <a:lnTo>
                    <a:pt x="82423" y="603250"/>
                  </a:lnTo>
                  <a:lnTo>
                    <a:pt x="119125" y="639826"/>
                  </a:lnTo>
                  <a:lnTo>
                    <a:pt x="134366" y="652017"/>
                  </a:lnTo>
                  <a:lnTo>
                    <a:pt x="146557" y="664210"/>
                  </a:lnTo>
                  <a:lnTo>
                    <a:pt x="207645" y="700786"/>
                  </a:lnTo>
                  <a:lnTo>
                    <a:pt x="225932" y="706881"/>
                  </a:lnTo>
                  <a:lnTo>
                    <a:pt x="241173" y="712977"/>
                  </a:lnTo>
                  <a:lnTo>
                    <a:pt x="277875" y="725169"/>
                  </a:lnTo>
                  <a:lnTo>
                    <a:pt x="293116" y="728217"/>
                  </a:lnTo>
                  <a:lnTo>
                    <a:pt x="348106" y="737362"/>
                  </a:lnTo>
                  <a:lnTo>
                    <a:pt x="387730" y="737362"/>
                  </a:lnTo>
                  <a:lnTo>
                    <a:pt x="461010" y="725169"/>
                  </a:lnTo>
                  <a:lnTo>
                    <a:pt x="479298" y="719074"/>
                  </a:lnTo>
                  <a:lnTo>
                    <a:pt x="494665" y="712977"/>
                  </a:lnTo>
                  <a:lnTo>
                    <a:pt x="512952" y="706881"/>
                  </a:lnTo>
                  <a:lnTo>
                    <a:pt x="589279" y="664210"/>
                  </a:lnTo>
                  <a:lnTo>
                    <a:pt x="653415" y="603250"/>
                  </a:lnTo>
                  <a:lnTo>
                    <a:pt x="702182" y="527176"/>
                  </a:lnTo>
                  <a:lnTo>
                    <a:pt x="714501" y="493649"/>
                  </a:lnTo>
                  <a:lnTo>
                    <a:pt x="720598" y="478408"/>
                  </a:lnTo>
                  <a:lnTo>
                    <a:pt x="726694" y="460120"/>
                  </a:lnTo>
                  <a:lnTo>
                    <a:pt x="738886" y="386968"/>
                  </a:lnTo>
                  <a:lnTo>
                    <a:pt x="738886" y="347344"/>
                  </a:lnTo>
                  <a:lnTo>
                    <a:pt x="729742" y="292480"/>
                  </a:lnTo>
                  <a:lnTo>
                    <a:pt x="726694" y="277240"/>
                  </a:lnTo>
                  <a:lnTo>
                    <a:pt x="714501" y="240664"/>
                  </a:lnTo>
                  <a:lnTo>
                    <a:pt x="708405" y="225425"/>
                  </a:lnTo>
                  <a:lnTo>
                    <a:pt x="702182" y="207137"/>
                  </a:lnTo>
                  <a:lnTo>
                    <a:pt x="665606" y="146303"/>
                  </a:lnTo>
                  <a:lnTo>
                    <a:pt x="653415" y="134112"/>
                  </a:lnTo>
                  <a:lnTo>
                    <a:pt x="641223" y="118872"/>
                  </a:lnTo>
                  <a:lnTo>
                    <a:pt x="604520" y="82295"/>
                  </a:lnTo>
                  <a:lnTo>
                    <a:pt x="589279" y="73151"/>
                  </a:lnTo>
                  <a:lnTo>
                    <a:pt x="574040" y="60960"/>
                  </a:lnTo>
                  <a:lnTo>
                    <a:pt x="543432" y="42672"/>
                  </a:lnTo>
                  <a:lnTo>
                    <a:pt x="528193" y="36575"/>
                  </a:lnTo>
                  <a:lnTo>
                    <a:pt x="512952" y="27431"/>
                  </a:lnTo>
                  <a:lnTo>
                    <a:pt x="494665" y="21336"/>
                  </a:lnTo>
                  <a:lnTo>
                    <a:pt x="479298" y="15239"/>
                  </a:lnTo>
                  <a:lnTo>
                    <a:pt x="461010" y="9143"/>
                  </a:lnTo>
                  <a:lnTo>
                    <a:pt x="406019" y="0"/>
                  </a:lnTo>
                  <a:close/>
                </a:path>
              </a:pathLst>
            </a:custGeom>
            <a:solidFill>
              <a:srgbClr val="FFF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8263128" y="1604772"/>
              <a:ext cx="739140" cy="737870"/>
            </a:xfrm>
            <a:custGeom>
              <a:avLst/>
              <a:gdLst/>
              <a:ahLst/>
              <a:cxnLst/>
              <a:rect l="l" t="t" r="r" b="b"/>
              <a:pathLst>
                <a:path w="739140" h="737869">
                  <a:moveTo>
                    <a:pt x="369443" y="737362"/>
                  </a:moveTo>
                  <a:lnTo>
                    <a:pt x="387730" y="737362"/>
                  </a:lnTo>
                  <a:lnTo>
                    <a:pt x="406019" y="734313"/>
                  </a:lnTo>
                  <a:lnTo>
                    <a:pt x="424433" y="731265"/>
                  </a:lnTo>
                  <a:lnTo>
                    <a:pt x="442722" y="728217"/>
                  </a:lnTo>
                  <a:lnTo>
                    <a:pt x="461010" y="725169"/>
                  </a:lnTo>
                  <a:lnTo>
                    <a:pt x="479298" y="719074"/>
                  </a:lnTo>
                  <a:lnTo>
                    <a:pt x="494665" y="712977"/>
                  </a:lnTo>
                  <a:lnTo>
                    <a:pt x="512952" y="706881"/>
                  </a:lnTo>
                  <a:lnTo>
                    <a:pt x="528193" y="700786"/>
                  </a:lnTo>
                  <a:lnTo>
                    <a:pt x="543432" y="691641"/>
                  </a:lnTo>
                  <a:lnTo>
                    <a:pt x="558800" y="682498"/>
                  </a:lnTo>
                  <a:lnTo>
                    <a:pt x="574040" y="673353"/>
                  </a:lnTo>
                  <a:lnTo>
                    <a:pt x="589279" y="664210"/>
                  </a:lnTo>
                  <a:lnTo>
                    <a:pt x="604520" y="652017"/>
                  </a:lnTo>
                  <a:lnTo>
                    <a:pt x="616712" y="639826"/>
                  </a:lnTo>
                  <a:lnTo>
                    <a:pt x="629030" y="627633"/>
                  </a:lnTo>
                  <a:lnTo>
                    <a:pt x="641223" y="615441"/>
                  </a:lnTo>
                  <a:lnTo>
                    <a:pt x="653415" y="603250"/>
                  </a:lnTo>
                  <a:lnTo>
                    <a:pt x="665606" y="588010"/>
                  </a:lnTo>
                  <a:lnTo>
                    <a:pt x="674751" y="572769"/>
                  </a:lnTo>
                  <a:lnTo>
                    <a:pt x="683895" y="557529"/>
                  </a:lnTo>
                  <a:lnTo>
                    <a:pt x="693039" y="542416"/>
                  </a:lnTo>
                  <a:lnTo>
                    <a:pt x="702182" y="527176"/>
                  </a:lnTo>
                  <a:lnTo>
                    <a:pt x="708405" y="511937"/>
                  </a:lnTo>
                  <a:lnTo>
                    <a:pt x="714501" y="493649"/>
                  </a:lnTo>
                  <a:lnTo>
                    <a:pt x="720598" y="478408"/>
                  </a:lnTo>
                  <a:lnTo>
                    <a:pt x="726694" y="460120"/>
                  </a:lnTo>
                  <a:lnTo>
                    <a:pt x="729742" y="441832"/>
                  </a:lnTo>
                  <a:lnTo>
                    <a:pt x="732790" y="423544"/>
                  </a:lnTo>
                  <a:lnTo>
                    <a:pt x="735838" y="405256"/>
                  </a:lnTo>
                  <a:lnTo>
                    <a:pt x="738886" y="386968"/>
                  </a:lnTo>
                  <a:lnTo>
                    <a:pt x="738886" y="347344"/>
                  </a:lnTo>
                  <a:lnTo>
                    <a:pt x="735838" y="329056"/>
                  </a:lnTo>
                  <a:lnTo>
                    <a:pt x="732790" y="310768"/>
                  </a:lnTo>
                  <a:lnTo>
                    <a:pt x="729742" y="292480"/>
                  </a:lnTo>
                  <a:lnTo>
                    <a:pt x="726694" y="277240"/>
                  </a:lnTo>
                  <a:lnTo>
                    <a:pt x="720598" y="258952"/>
                  </a:lnTo>
                  <a:lnTo>
                    <a:pt x="714501" y="240664"/>
                  </a:lnTo>
                  <a:lnTo>
                    <a:pt x="708405" y="225425"/>
                  </a:lnTo>
                  <a:lnTo>
                    <a:pt x="702182" y="207137"/>
                  </a:lnTo>
                  <a:lnTo>
                    <a:pt x="693039" y="191897"/>
                  </a:lnTo>
                  <a:lnTo>
                    <a:pt x="683895" y="176783"/>
                  </a:lnTo>
                  <a:lnTo>
                    <a:pt x="674751" y="161543"/>
                  </a:lnTo>
                  <a:lnTo>
                    <a:pt x="665606" y="146303"/>
                  </a:lnTo>
                  <a:lnTo>
                    <a:pt x="653415" y="134112"/>
                  </a:lnTo>
                  <a:lnTo>
                    <a:pt x="641223" y="118872"/>
                  </a:lnTo>
                  <a:lnTo>
                    <a:pt x="629030" y="106679"/>
                  </a:lnTo>
                  <a:lnTo>
                    <a:pt x="616712" y="94487"/>
                  </a:lnTo>
                  <a:lnTo>
                    <a:pt x="604520" y="82295"/>
                  </a:lnTo>
                  <a:lnTo>
                    <a:pt x="589279" y="73151"/>
                  </a:lnTo>
                  <a:lnTo>
                    <a:pt x="574040" y="60960"/>
                  </a:lnTo>
                  <a:lnTo>
                    <a:pt x="558800" y="51815"/>
                  </a:lnTo>
                  <a:lnTo>
                    <a:pt x="543432" y="42672"/>
                  </a:lnTo>
                  <a:lnTo>
                    <a:pt x="528193" y="36575"/>
                  </a:lnTo>
                  <a:lnTo>
                    <a:pt x="512952" y="27431"/>
                  </a:lnTo>
                  <a:lnTo>
                    <a:pt x="494665" y="21336"/>
                  </a:lnTo>
                  <a:lnTo>
                    <a:pt x="479298" y="15239"/>
                  </a:lnTo>
                  <a:lnTo>
                    <a:pt x="461010" y="9143"/>
                  </a:lnTo>
                  <a:lnTo>
                    <a:pt x="442722" y="6095"/>
                  </a:lnTo>
                  <a:lnTo>
                    <a:pt x="424433" y="3048"/>
                  </a:lnTo>
                  <a:lnTo>
                    <a:pt x="406019" y="0"/>
                  </a:lnTo>
                  <a:lnTo>
                    <a:pt x="329692" y="0"/>
                  </a:lnTo>
                  <a:lnTo>
                    <a:pt x="311403" y="3048"/>
                  </a:lnTo>
                  <a:lnTo>
                    <a:pt x="293116" y="6095"/>
                  </a:lnTo>
                  <a:lnTo>
                    <a:pt x="241173" y="21336"/>
                  </a:lnTo>
                  <a:lnTo>
                    <a:pt x="207645" y="36575"/>
                  </a:lnTo>
                  <a:lnTo>
                    <a:pt x="192404" y="42672"/>
                  </a:lnTo>
                  <a:lnTo>
                    <a:pt x="177038" y="51815"/>
                  </a:lnTo>
                  <a:lnTo>
                    <a:pt x="161798" y="60960"/>
                  </a:lnTo>
                  <a:lnTo>
                    <a:pt x="146557" y="73151"/>
                  </a:lnTo>
                  <a:lnTo>
                    <a:pt x="134366" y="82295"/>
                  </a:lnTo>
                  <a:lnTo>
                    <a:pt x="94615" y="118872"/>
                  </a:lnTo>
                  <a:lnTo>
                    <a:pt x="73278" y="146303"/>
                  </a:lnTo>
                  <a:lnTo>
                    <a:pt x="61087" y="161543"/>
                  </a:lnTo>
                  <a:lnTo>
                    <a:pt x="51943" y="176783"/>
                  </a:lnTo>
                  <a:lnTo>
                    <a:pt x="42799" y="191897"/>
                  </a:lnTo>
                  <a:lnTo>
                    <a:pt x="36575" y="207137"/>
                  </a:lnTo>
                  <a:lnTo>
                    <a:pt x="27431" y="225425"/>
                  </a:lnTo>
                  <a:lnTo>
                    <a:pt x="21336" y="240664"/>
                  </a:lnTo>
                  <a:lnTo>
                    <a:pt x="15240" y="258952"/>
                  </a:lnTo>
                  <a:lnTo>
                    <a:pt x="9144" y="277240"/>
                  </a:lnTo>
                  <a:lnTo>
                    <a:pt x="6096" y="292480"/>
                  </a:lnTo>
                  <a:lnTo>
                    <a:pt x="3048" y="310768"/>
                  </a:lnTo>
                  <a:lnTo>
                    <a:pt x="0" y="329056"/>
                  </a:lnTo>
                  <a:lnTo>
                    <a:pt x="0" y="405256"/>
                  </a:lnTo>
                  <a:lnTo>
                    <a:pt x="3048" y="423544"/>
                  </a:lnTo>
                  <a:lnTo>
                    <a:pt x="6096" y="441832"/>
                  </a:lnTo>
                  <a:lnTo>
                    <a:pt x="9144" y="460120"/>
                  </a:lnTo>
                  <a:lnTo>
                    <a:pt x="15240" y="478408"/>
                  </a:lnTo>
                  <a:lnTo>
                    <a:pt x="21336" y="493649"/>
                  </a:lnTo>
                  <a:lnTo>
                    <a:pt x="27431" y="511937"/>
                  </a:lnTo>
                  <a:lnTo>
                    <a:pt x="36575" y="527176"/>
                  </a:lnTo>
                  <a:lnTo>
                    <a:pt x="42799" y="542416"/>
                  </a:lnTo>
                  <a:lnTo>
                    <a:pt x="51943" y="557529"/>
                  </a:lnTo>
                  <a:lnTo>
                    <a:pt x="61087" y="572769"/>
                  </a:lnTo>
                  <a:lnTo>
                    <a:pt x="73278" y="588010"/>
                  </a:lnTo>
                  <a:lnTo>
                    <a:pt x="82423" y="603250"/>
                  </a:lnTo>
                  <a:lnTo>
                    <a:pt x="94615" y="615441"/>
                  </a:lnTo>
                  <a:lnTo>
                    <a:pt x="106806" y="627633"/>
                  </a:lnTo>
                  <a:lnTo>
                    <a:pt x="119125" y="639826"/>
                  </a:lnTo>
                  <a:lnTo>
                    <a:pt x="134366" y="652017"/>
                  </a:lnTo>
                  <a:lnTo>
                    <a:pt x="146557" y="664210"/>
                  </a:lnTo>
                  <a:lnTo>
                    <a:pt x="161798" y="673353"/>
                  </a:lnTo>
                  <a:lnTo>
                    <a:pt x="177038" y="682498"/>
                  </a:lnTo>
                  <a:lnTo>
                    <a:pt x="192404" y="691641"/>
                  </a:lnTo>
                  <a:lnTo>
                    <a:pt x="207645" y="700786"/>
                  </a:lnTo>
                  <a:lnTo>
                    <a:pt x="225932" y="706881"/>
                  </a:lnTo>
                  <a:lnTo>
                    <a:pt x="241173" y="712977"/>
                  </a:lnTo>
                  <a:lnTo>
                    <a:pt x="259588" y="719074"/>
                  </a:lnTo>
                  <a:lnTo>
                    <a:pt x="311403" y="731265"/>
                  </a:lnTo>
                  <a:lnTo>
                    <a:pt x="348106" y="737362"/>
                  </a:lnTo>
                  <a:lnTo>
                    <a:pt x="369443" y="737362"/>
                  </a:lnTo>
                  <a:close/>
                </a:path>
              </a:pathLst>
            </a:custGeom>
            <a:ln w="3175">
              <a:solidFill>
                <a:srgbClr val="1F1A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8308848" y="1650492"/>
              <a:ext cx="647700" cy="646430"/>
            </a:xfrm>
            <a:custGeom>
              <a:avLst/>
              <a:gdLst/>
              <a:ahLst/>
              <a:cxnLst/>
              <a:rect l="l" t="t" r="r" b="b"/>
              <a:pathLst>
                <a:path w="647700" h="646430">
                  <a:moveTo>
                    <a:pt x="323723" y="0"/>
                  </a:moveTo>
                  <a:lnTo>
                    <a:pt x="280924" y="73152"/>
                  </a:lnTo>
                  <a:lnTo>
                    <a:pt x="314578" y="73152"/>
                  </a:lnTo>
                  <a:lnTo>
                    <a:pt x="314578" y="313817"/>
                  </a:lnTo>
                  <a:lnTo>
                    <a:pt x="73278" y="313817"/>
                  </a:lnTo>
                  <a:lnTo>
                    <a:pt x="73278" y="280288"/>
                  </a:lnTo>
                  <a:lnTo>
                    <a:pt x="0" y="322961"/>
                  </a:lnTo>
                  <a:lnTo>
                    <a:pt x="73278" y="362585"/>
                  </a:lnTo>
                  <a:lnTo>
                    <a:pt x="73278" y="329057"/>
                  </a:lnTo>
                  <a:lnTo>
                    <a:pt x="314578" y="329057"/>
                  </a:lnTo>
                  <a:lnTo>
                    <a:pt x="314578" y="569722"/>
                  </a:lnTo>
                  <a:lnTo>
                    <a:pt x="280924" y="569722"/>
                  </a:lnTo>
                  <a:lnTo>
                    <a:pt x="323723" y="645922"/>
                  </a:lnTo>
                  <a:lnTo>
                    <a:pt x="363474" y="569722"/>
                  </a:lnTo>
                  <a:lnTo>
                    <a:pt x="329819" y="569722"/>
                  </a:lnTo>
                  <a:lnTo>
                    <a:pt x="329819" y="329057"/>
                  </a:lnTo>
                  <a:lnTo>
                    <a:pt x="571119" y="329057"/>
                  </a:lnTo>
                  <a:lnTo>
                    <a:pt x="571119" y="362585"/>
                  </a:lnTo>
                  <a:lnTo>
                    <a:pt x="647446" y="322961"/>
                  </a:lnTo>
                  <a:lnTo>
                    <a:pt x="571119" y="280288"/>
                  </a:lnTo>
                  <a:lnTo>
                    <a:pt x="571119" y="313817"/>
                  </a:lnTo>
                  <a:lnTo>
                    <a:pt x="329819" y="313817"/>
                  </a:lnTo>
                  <a:lnTo>
                    <a:pt x="329819" y="73152"/>
                  </a:lnTo>
                  <a:lnTo>
                    <a:pt x="363474" y="73152"/>
                  </a:lnTo>
                  <a:lnTo>
                    <a:pt x="323723" y="0"/>
                  </a:lnTo>
                  <a:close/>
                </a:path>
              </a:pathLst>
            </a:custGeom>
            <a:solidFill>
              <a:srgbClr val="DA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9" name="object 159"/>
          <p:cNvGrpSpPr/>
          <p:nvPr/>
        </p:nvGrpSpPr>
        <p:grpSpPr>
          <a:xfrm>
            <a:off x="6667500" y="3980688"/>
            <a:ext cx="2192655" cy="1472565"/>
            <a:chOff x="6667500" y="3980688"/>
            <a:chExt cx="2192655" cy="1472565"/>
          </a:xfrm>
        </p:grpSpPr>
        <p:sp>
          <p:nvSpPr>
            <p:cNvPr id="160" name="object 160"/>
            <p:cNvSpPr/>
            <p:nvPr/>
          </p:nvSpPr>
          <p:spPr>
            <a:xfrm>
              <a:off x="7069836" y="3983736"/>
              <a:ext cx="1786255" cy="1415415"/>
            </a:xfrm>
            <a:custGeom>
              <a:avLst/>
              <a:gdLst/>
              <a:ahLst/>
              <a:cxnLst/>
              <a:rect l="l" t="t" r="r" b="b"/>
              <a:pathLst>
                <a:path w="1786254" h="1415414">
                  <a:moveTo>
                    <a:pt x="1456817" y="0"/>
                  </a:moveTo>
                  <a:lnTo>
                    <a:pt x="1426337" y="3047"/>
                  </a:lnTo>
                  <a:lnTo>
                    <a:pt x="1392809" y="9143"/>
                  </a:lnTo>
                  <a:lnTo>
                    <a:pt x="0" y="594740"/>
                  </a:lnTo>
                  <a:lnTo>
                    <a:pt x="140208" y="1415288"/>
                  </a:lnTo>
                  <a:lnTo>
                    <a:pt x="1572641" y="814451"/>
                  </a:lnTo>
                  <a:lnTo>
                    <a:pt x="1609217" y="796163"/>
                  </a:lnTo>
                  <a:lnTo>
                    <a:pt x="1670177" y="747268"/>
                  </a:lnTo>
                  <a:lnTo>
                    <a:pt x="1715897" y="689356"/>
                  </a:lnTo>
                  <a:lnTo>
                    <a:pt x="1752473" y="625347"/>
                  </a:lnTo>
                  <a:lnTo>
                    <a:pt x="1773809" y="555116"/>
                  </a:lnTo>
                  <a:lnTo>
                    <a:pt x="1782953" y="485013"/>
                  </a:lnTo>
                  <a:lnTo>
                    <a:pt x="1786001" y="448437"/>
                  </a:lnTo>
                  <a:lnTo>
                    <a:pt x="1786001" y="411733"/>
                  </a:lnTo>
                  <a:lnTo>
                    <a:pt x="1767713" y="302006"/>
                  </a:lnTo>
                  <a:lnTo>
                    <a:pt x="1743329" y="234822"/>
                  </a:lnTo>
                  <a:lnTo>
                    <a:pt x="1709801" y="170814"/>
                  </a:lnTo>
                  <a:lnTo>
                    <a:pt x="1673225" y="115950"/>
                  </a:lnTo>
                  <a:lnTo>
                    <a:pt x="1627505" y="70103"/>
                  </a:lnTo>
                  <a:lnTo>
                    <a:pt x="1575689" y="33527"/>
                  </a:lnTo>
                  <a:lnTo>
                    <a:pt x="1517777" y="9143"/>
                  </a:lnTo>
                  <a:lnTo>
                    <a:pt x="1456817" y="0"/>
                  </a:lnTo>
                  <a:close/>
                </a:path>
              </a:pathLst>
            </a:custGeom>
            <a:solidFill>
              <a:srgbClr val="FFF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7066788" y="3980687"/>
              <a:ext cx="1793875" cy="1420495"/>
            </a:xfrm>
            <a:custGeom>
              <a:avLst/>
              <a:gdLst/>
              <a:ahLst/>
              <a:cxnLst/>
              <a:rect l="l" t="t" r="r" b="b"/>
              <a:pathLst>
                <a:path w="1793875" h="1420495">
                  <a:moveTo>
                    <a:pt x="1793367" y="411480"/>
                  </a:moveTo>
                  <a:lnTo>
                    <a:pt x="1787271" y="374904"/>
                  </a:lnTo>
                  <a:lnTo>
                    <a:pt x="1787271" y="451104"/>
                  </a:lnTo>
                  <a:lnTo>
                    <a:pt x="1784223" y="487680"/>
                  </a:lnTo>
                  <a:lnTo>
                    <a:pt x="1775079" y="557784"/>
                  </a:lnTo>
                  <a:lnTo>
                    <a:pt x="1750695" y="624840"/>
                  </a:lnTo>
                  <a:lnTo>
                    <a:pt x="1717167" y="688848"/>
                  </a:lnTo>
                  <a:lnTo>
                    <a:pt x="1671320" y="746633"/>
                  </a:lnTo>
                  <a:lnTo>
                    <a:pt x="1610360" y="795401"/>
                  </a:lnTo>
                  <a:lnTo>
                    <a:pt x="1573784" y="813689"/>
                  </a:lnTo>
                  <a:lnTo>
                    <a:pt x="145669" y="1410081"/>
                  </a:lnTo>
                  <a:lnTo>
                    <a:pt x="7112" y="600456"/>
                  </a:lnTo>
                  <a:lnTo>
                    <a:pt x="7112" y="599948"/>
                  </a:lnTo>
                  <a:lnTo>
                    <a:pt x="20574" y="594360"/>
                  </a:lnTo>
                  <a:lnTo>
                    <a:pt x="1396873" y="15240"/>
                  </a:lnTo>
                  <a:lnTo>
                    <a:pt x="1430401" y="9144"/>
                  </a:lnTo>
                  <a:lnTo>
                    <a:pt x="1460881" y="9144"/>
                  </a:lnTo>
                  <a:lnTo>
                    <a:pt x="1549400" y="27432"/>
                  </a:lnTo>
                  <a:lnTo>
                    <a:pt x="1604264" y="54864"/>
                  </a:lnTo>
                  <a:lnTo>
                    <a:pt x="1653032" y="97536"/>
                  </a:lnTo>
                  <a:lnTo>
                    <a:pt x="1711071" y="176784"/>
                  </a:lnTo>
                  <a:lnTo>
                    <a:pt x="1744599" y="237744"/>
                  </a:lnTo>
                  <a:lnTo>
                    <a:pt x="1765935" y="307848"/>
                  </a:lnTo>
                  <a:lnTo>
                    <a:pt x="1781175" y="377952"/>
                  </a:lnTo>
                  <a:lnTo>
                    <a:pt x="1787271" y="451104"/>
                  </a:lnTo>
                  <a:lnTo>
                    <a:pt x="1787271" y="374904"/>
                  </a:lnTo>
                  <a:lnTo>
                    <a:pt x="1784223" y="341376"/>
                  </a:lnTo>
                  <a:lnTo>
                    <a:pt x="1775079" y="304800"/>
                  </a:lnTo>
                  <a:lnTo>
                    <a:pt x="1762887" y="271272"/>
                  </a:lnTo>
                  <a:lnTo>
                    <a:pt x="1750695" y="234696"/>
                  </a:lnTo>
                  <a:lnTo>
                    <a:pt x="1698879" y="143256"/>
                  </a:lnTo>
                  <a:lnTo>
                    <a:pt x="1634744" y="70104"/>
                  </a:lnTo>
                  <a:lnTo>
                    <a:pt x="1552448" y="18288"/>
                  </a:lnTo>
                  <a:lnTo>
                    <a:pt x="1491361" y="3048"/>
                  </a:lnTo>
                  <a:lnTo>
                    <a:pt x="1460881" y="0"/>
                  </a:lnTo>
                  <a:lnTo>
                    <a:pt x="1430401" y="3048"/>
                  </a:lnTo>
                  <a:lnTo>
                    <a:pt x="1396873" y="9144"/>
                  </a:lnTo>
                  <a:lnTo>
                    <a:pt x="1393825" y="9144"/>
                  </a:lnTo>
                  <a:lnTo>
                    <a:pt x="3048" y="591312"/>
                  </a:lnTo>
                  <a:lnTo>
                    <a:pt x="0" y="594360"/>
                  </a:lnTo>
                  <a:lnTo>
                    <a:pt x="0" y="597408"/>
                  </a:lnTo>
                  <a:lnTo>
                    <a:pt x="140335" y="1417193"/>
                  </a:lnTo>
                  <a:lnTo>
                    <a:pt x="140335" y="1420241"/>
                  </a:lnTo>
                  <a:lnTo>
                    <a:pt x="143383" y="1420241"/>
                  </a:lnTo>
                  <a:lnTo>
                    <a:pt x="157988" y="1414145"/>
                  </a:lnTo>
                  <a:lnTo>
                    <a:pt x="1579880" y="819785"/>
                  </a:lnTo>
                  <a:lnTo>
                    <a:pt x="1613408" y="801497"/>
                  </a:lnTo>
                  <a:lnTo>
                    <a:pt x="1646936" y="777113"/>
                  </a:lnTo>
                  <a:lnTo>
                    <a:pt x="1677416" y="749681"/>
                  </a:lnTo>
                  <a:lnTo>
                    <a:pt x="1723263" y="694944"/>
                  </a:lnTo>
                  <a:lnTo>
                    <a:pt x="1744599" y="661416"/>
                  </a:lnTo>
                  <a:lnTo>
                    <a:pt x="1772031" y="594360"/>
                  </a:lnTo>
                  <a:lnTo>
                    <a:pt x="1787271" y="524256"/>
                  </a:lnTo>
                  <a:lnTo>
                    <a:pt x="1793367" y="487680"/>
                  </a:lnTo>
                  <a:lnTo>
                    <a:pt x="1793367" y="41148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6679691" y="4584192"/>
              <a:ext cx="714375" cy="856615"/>
            </a:xfrm>
            <a:custGeom>
              <a:avLst/>
              <a:gdLst/>
              <a:ahLst/>
              <a:cxnLst/>
              <a:rect l="l" t="t" r="r" b="b"/>
              <a:pathLst>
                <a:path w="714375" h="856614">
                  <a:moveTo>
                    <a:pt x="393700" y="0"/>
                  </a:moveTo>
                  <a:lnTo>
                    <a:pt x="320548" y="0"/>
                  </a:lnTo>
                  <a:lnTo>
                    <a:pt x="302132" y="3047"/>
                  </a:lnTo>
                  <a:lnTo>
                    <a:pt x="283844" y="9143"/>
                  </a:lnTo>
                  <a:lnTo>
                    <a:pt x="268604" y="12191"/>
                  </a:lnTo>
                  <a:lnTo>
                    <a:pt x="250316" y="18287"/>
                  </a:lnTo>
                  <a:lnTo>
                    <a:pt x="235076" y="24383"/>
                  </a:lnTo>
                  <a:lnTo>
                    <a:pt x="216661" y="33527"/>
                  </a:lnTo>
                  <a:lnTo>
                    <a:pt x="201422" y="39623"/>
                  </a:lnTo>
                  <a:lnTo>
                    <a:pt x="186181" y="51815"/>
                  </a:lnTo>
                  <a:lnTo>
                    <a:pt x="170941" y="60959"/>
                  </a:lnTo>
                  <a:lnTo>
                    <a:pt x="158750" y="73151"/>
                  </a:lnTo>
                  <a:lnTo>
                    <a:pt x="143509" y="85343"/>
                  </a:lnTo>
                  <a:lnTo>
                    <a:pt x="131190" y="97535"/>
                  </a:lnTo>
                  <a:lnTo>
                    <a:pt x="115950" y="109727"/>
                  </a:lnTo>
                  <a:lnTo>
                    <a:pt x="91566" y="140207"/>
                  </a:lnTo>
                  <a:lnTo>
                    <a:pt x="82423" y="155447"/>
                  </a:lnTo>
                  <a:lnTo>
                    <a:pt x="70230" y="170687"/>
                  </a:lnTo>
                  <a:lnTo>
                    <a:pt x="51942" y="207263"/>
                  </a:lnTo>
                  <a:lnTo>
                    <a:pt x="42672" y="222503"/>
                  </a:lnTo>
                  <a:lnTo>
                    <a:pt x="33527" y="243839"/>
                  </a:lnTo>
                  <a:lnTo>
                    <a:pt x="21335" y="280415"/>
                  </a:lnTo>
                  <a:lnTo>
                    <a:pt x="15239" y="301751"/>
                  </a:lnTo>
                  <a:lnTo>
                    <a:pt x="12191" y="320039"/>
                  </a:lnTo>
                  <a:lnTo>
                    <a:pt x="6096" y="341375"/>
                  </a:lnTo>
                  <a:lnTo>
                    <a:pt x="3048" y="362711"/>
                  </a:lnTo>
                  <a:lnTo>
                    <a:pt x="3048" y="384047"/>
                  </a:lnTo>
                  <a:lnTo>
                    <a:pt x="0" y="405383"/>
                  </a:lnTo>
                  <a:lnTo>
                    <a:pt x="0" y="450976"/>
                  </a:lnTo>
                  <a:lnTo>
                    <a:pt x="3048" y="472312"/>
                  </a:lnTo>
                  <a:lnTo>
                    <a:pt x="3048" y="493648"/>
                  </a:lnTo>
                  <a:lnTo>
                    <a:pt x="6096" y="514984"/>
                  </a:lnTo>
                  <a:lnTo>
                    <a:pt x="12191" y="536320"/>
                  </a:lnTo>
                  <a:lnTo>
                    <a:pt x="15239" y="554608"/>
                  </a:lnTo>
                  <a:lnTo>
                    <a:pt x="21335" y="575944"/>
                  </a:lnTo>
                  <a:lnTo>
                    <a:pt x="27431" y="594232"/>
                  </a:lnTo>
                  <a:lnTo>
                    <a:pt x="33527" y="615568"/>
                  </a:lnTo>
                  <a:lnTo>
                    <a:pt x="51942" y="652144"/>
                  </a:lnTo>
                  <a:lnTo>
                    <a:pt x="61086" y="667384"/>
                  </a:lnTo>
                  <a:lnTo>
                    <a:pt x="70230" y="685672"/>
                  </a:lnTo>
                  <a:lnTo>
                    <a:pt x="82423" y="700912"/>
                  </a:lnTo>
                  <a:lnTo>
                    <a:pt x="91566" y="716152"/>
                  </a:lnTo>
                  <a:lnTo>
                    <a:pt x="115950" y="746632"/>
                  </a:lnTo>
                  <a:lnTo>
                    <a:pt x="131190" y="758824"/>
                  </a:lnTo>
                  <a:lnTo>
                    <a:pt x="143509" y="774064"/>
                  </a:lnTo>
                  <a:lnTo>
                    <a:pt x="158750" y="786256"/>
                  </a:lnTo>
                  <a:lnTo>
                    <a:pt x="170941" y="795400"/>
                  </a:lnTo>
                  <a:lnTo>
                    <a:pt x="186181" y="807592"/>
                  </a:lnTo>
                  <a:lnTo>
                    <a:pt x="201422" y="816736"/>
                  </a:lnTo>
                  <a:lnTo>
                    <a:pt x="216661" y="822832"/>
                  </a:lnTo>
                  <a:lnTo>
                    <a:pt x="235076" y="831976"/>
                  </a:lnTo>
                  <a:lnTo>
                    <a:pt x="250316" y="838072"/>
                  </a:lnTo>
                  <a:lnTo>
                    <a:pt x="268604" y="844168"/>
                  </a:lnTo>
                  <a:lnTo>
                    <a:pt x="283844" y="850264"/>
                  </a:lnTo>
                  <a:lnTo>
                    <a:pt x="320548" y="856360"/>
                  </a:lnTo>
                  <a:lnTo>
                    <a:pt x="393700" y="856360"/>
                  </a:lnTo>
                  <a:lnTo>
                    <a:pt x="412114" y="853312"/>
                  </a:lnTo>
                  <a:lnTo>
                    <a:pt x="427354" y="850264"/>
                  </a:lnTo>
                  <a:lnTo>
                    <a:pt x="463930" y="838072"/>
                  </a:lnTo>
                  <a:lnTo>
                    <a:pt x="479171" y="831976"/>
                  </a:lnTo>
                  <a:lnTo>
                    <a:pt x="494537" y="822832"/>
                  </a:lnTo>
                  <a:lnTo>
                    <a:pt x="512825" y="816736"/>
                  </a:lnTo>
                  <a:lnTo>
                    <a:pt x="528065" y="807592"/>
                  </a:lnTo>
                  <a:lnTo>
                    <a:pt x="543305" y="795400"/>
                  </a:lnTo>
                  <a:lnTo>
                    <a:pt x="555498" y="786256"/>
                  </a:lnTo>
                  <a:lnTo>
                    <a:pt x="570737" y="774064"/>
                  </a:lnTo>
                  <a:lnTo>
                    <a:pt x="583056" y="758824"/>
                  </a:lnTo>
                  <a:lnTo>
                    <a:pt x="598297" y="746632"/>
                  </a:lnTo>
                  <a:lnTo>
                    <a:pt x="622680" y="716152"/>
                  </a:lnTo>
                  <a:lnTo>
                    <a:pt x="631825" y="700912"/>
                  </a:lnTo>
                  <a:lnTo>
                    <a:pt x="644016" y="685672"/>
                  </a:lnTo>
                  <a:lnTo>
                    <a:pt x="653160" y="667384"/>
                  </a:lnTo>
                  <a:lnTo>
                    <a:pt x="662304" y="652144"/>
                  </a:lnTo>
                  <a:lnTo>
                    <a:pt x="671576" y="633856"/>
                  </a:lnTo>
                  <a:lnTo>
                    <a:pt x="677672" y="615568"/>
                  </a:lnTo>
                  <a:lnTo>
                    <a:pt x="686815" y="594232"/>
                  </a:lnTo>
                  <a:lnTo>
                    <a:pt x="692911" y="575944"/>
                  </a:lnTo>
                  <a:lnTo>
                    <a:pt x="699007" y="554608"/>
                  </a:lnTo>
                  <a:lnTo>
                    <a:pt x="702055" y="536320"/>
                  </a:lnTo>
                  <a:lnTo>
                    <a:pt x="708151" y="514984"/>
                  </a:lnTo>
                  <a:lnTo>
                    <a:pt x="711200" y="493648"/>
                  </a:lnTo>
                  <a:lnTo>
                    <a:pt x="711200" y="472312"/>
                  </a:lnTo>
                  <a:lnTo>
                    <a:pt x="714248" y="450976"/>
                  </a:lnTo>
                  <a:lnTo>
                    <a:pt x="714248" y="405383"/>
                  </a:lnTo>
                  <a:lnTo>
                    <a:pt x="711200" y="384047"/>
                  </a:lnTo>
                  <a:lnTo>
                    <a:pt x="711200" y="362711"/>
                  </a:lnTo>
                  <a:lnTo>
                    <a:pt x="708151" y="341375"/>
                  </a:lnTo>
                  <a:lnTo>
                    <a:pt x="702055" y="320039"/>
                  </a:lnTo>
                  <a:lnTo>
                    <a:pt x="699007" y="301751"/>
                  </a:lnTo>
                  <a:lnTo>
                    <a:pt x="692911" y="280415"/>
                  </a:lnTo>
                  <a:lnTo>
                    <a:pt x="686815" y="262127"/>
                  </a:lnTo>
                  <a:lnTo>
                    <a:pt x="677672" y="243839"/>
                  </a:lnTo>
                  <a:lnTo>
                    <a:pt x="671576" y="222503"/>
                  </a:lnTo>
                  <a:lnTo>
                    <a:pt x="662304" y="207263"/>
                  </a:lnTo>
                  <a:lnTo>
                    <a:pt x="644016" y="170687"/>
                  </a:lnTo>
                  <a:lnTo>
                    <a:pt x="631825" y="155447"/>
                  </a:lnTo>
                  <a:lnTo>
                    <a:pt x="622680" y="140207"/>
                  </a:lnTo>
                  <a:lnTo>
                    <a:pt x="598297" y="109727"/>
                  </a:lnTo>
                  <a:lnTo>
                    <a:pt x="583056" y="97535"/>
                  </a:lnTo>
                  <a:lnTo>
                    <a:pt x="570737" y="85343"/>
                  </a:lnTo>
                  <a:lnTo>
                    <a:pt x="555498" y="73151"/>
                  </a:lnTo>
                  <a:lnTo>
                    <a:pt x="543305" y="60959"/>
                  </a:lnTo>
                  <a:lnTo>
                    <a:pt x="528065" y="51815"/>
                  </a:lnTo>
                  <a:lnTo>
                    <a:pt x="512825" y="39623"/>
                  </a:lnTo>
                  <a:lnTo>
                    <a:pt x="494537" y="33527"/>
                  </a:lnTo>
                  <a:lnTo>
                    <a:pt x="479171" y="24383"/>
                  </a:lnTo>
                  <a:lnTo>
                    <a:pt x="463930" y="18287"/>
                  </a:lnTo>
                  <a:lnTo>
                    <a:pt x="445642" y="12191"/>
                  </a:lnTo>
                  <a:lnTo>
                    <a:pt x="427354" y="9143"/>
                  </a:lnTo>
                  <a:lnTo>
                    <a:pt x="412114" y="3047"/>
                  </a:lnTo>
                  <a:lnTo>
                    <a:pt x="393700" y="0"/>
                  </a:lnTo>
                  <a:close/>
                </a:path>
              </a:pathLst>
            </a:custGeom>
            <a:solidFill>
              <a:srgbClr val="FFF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6667500" y="4370831"/>
              <a:ext cx="1926589" cy="1082040"/>
            </a:xfrm>
            <a:custGeom>
              <a:avLst/>
              <a:gdLst/>
              <a:ahLst/>
              <a:cxnLst/>
              <a:rect l="l" t="t" r="r" b="b"/>
              <a:pathLst>
                <a:path w="1926590" h="1082039">
                  <a:moveTo>
                    <a:pt x="734441" y="597408"/>
                  </a:moveTo>
                  <a:lnTo>
                    <a:pt x="725297" y="533400"/>
                  </a:lnTo>
                  <a:lnTo>
                    <a:pt x="716153" y="501396"/>
                  </a:lnTo>
                  <a:lnTo>
                    <a:pt x="716153" y="618744"/>
                  </a:lnTo>
                  <a:lnTo>
                    <a:pt x="716153" y="664464"/>
                  </a:lnTo>
                  <a:lnTo>
                    <a:pt x="710057" y="707136"/>
                  </a:lnTo>
                  <a:lnTo>
                    <a:pt x="707009" y="725424"/>
                  </a:lnTo>
                  <a:lnTo>
                    <a:pt x="703961" y="746760"/>
                  </a:lnTo>
                  <a:lnTo>
                    <a:pt x="700913" y="765048"/>
                  </a:lnTo>
                  <a:lnTo>
                    <a:pt x="694817" y="786384"/>
                  </a:lnTo>
                  <a:lnTo>
                    <a:pt x="688721" y="804672"/>
                  </a:lnTo>
                  <a:lnTo>
                    <a:pt x="679577" y="822972"/>
                  </a:lnTo>
                  <a:lnTo>
                    <a:pt x="673481" y="841248"/>
                  </a:lnTo>
                  <a:lnTo>
                    <a:pt x="655193" y="877824"/>
                  </a:lnTo>
                  <a:lnTo>
                    <a:pt x="600329" y="954024"/>
                  </a:lnTo>
                  <a:lnTo>
                    <a:pt x="560705" y="990600"/>
                  </a:lnTo>
                  <a:lnTo>
                    <a:pt x="548513" y="999744"/>
                  </a:lnTo>
                  <a:lnTo>
                    <a:pt x="533273" y="1011936"/>
                  </a:lnTo>
                  <a:lnTo>
                    <a:pt x="518033" y="1021080"/>
                  </a:lnTo>
                  <a:lnTo>
                    <a:pt x="502793" y="1027176"/>
                  </a:lnTo>
                  <a:lnTo>
                    <a:pt x="487553" y="1036320"/>
                  </a:lnTo>
                  <a:lnTo>
                    <a:pt x="472440" y="1042416"/>
                  </a:lnTo>
                  <a:lnTo>
                    <a:pt x="454152" y="1048512"/>
                  </a:lnTo>
                  <a:lnTo>
                    <a:pt x="438912" y="1054608"/>
                  </a:lnTo>
                  <a:lnTo>
                    <a:pt x="402336" y="1060704"/>
                  </a:lnTo>
                  <a:lnTo>
                    <a:pt x="332232" y="1060704"/>
                  </a:lnTo>
                  <a:lnTo>
                    <a:pt x="316992" y="1057656"/>
                  </a:lnTo>
                  <a:lnTo>
                    <a:pt x="298704" y="1054608"/>
                  </a:lnTo>
                  <a:lnTo>
                    <a:pt x="283464" y="1048512"/>
                  </a:lnTo>
                  <a:lnTo>
                    <a:pt x="265176" y="1042416"/>
                  </a:lnTo>
                  <a:lnTo>
                    <a:pt x="234696" y="1030224"/>
                  </a:lnTo>
                  <a:lnTo>
                    <a:pt x="204216" y="1011936"/>
                  </a:lnTo>
                  <a:lnTo>
                    <a:pt x="188976" y="999744"/>
                  </a:lnTo>
                  <a:lnTo>
                    <a:pt x="176784" y="990600"/>
                  </a:lnTo>
                  <a:lnTo>
                    <a:pt x="137160" y="954024"/>
                  </a:lnTo>
                  <a:lnTo>
                    <a:pt x="100584" y="908304"/>
                  </a:lnTo>
                  <a:lnTo>
                    <a:pt x="73152" y="859536"/>
                  </a:lnTo>
                  <a:lnTo>
                    <a:pt x="64008" y="844296"/>
                  </a:lnTo>
                  <a:lnTo>
                    <a:pt x="54864" y="822972"/>
                  </a:lnTo>
                  <a:lnTo>
                    <a:pt x="36576" y="768096"/>
                  </a:lnTo>
                  <a:lnTo>
                    <a:pt x="33528" y="746760"/>
                  </a:lnTo>
                  <a:lnTo>
                    <a:pt x="27432" y="725424"/>
                  </a:lnTo>
                  <a:lnTo>
                    <a:pt x="24384" y="707136"/>
                  </a:lnTo>
                  <a:lnTo>
                    <a:pt x="24384" y="685800"/>
                  </a:lnTo>
                  <a:lnTo>
                    <a:pt x="21336" y="664464"/>
                  </a:lnTo>
                  <a:lnTo>
                    <a:pt x="21336" y="621792"/>
                  </a:lnTo>
                  <a:lnTo>
                    <a:pt x="24384" y="600456"/>
                  </a:lnTo>
                  <a:lnTo>
                    <a:pt x="24384" y="579120"/>
                  </a:lnTo>
                  <a:lnTo>
                    <a:pt x="27432" y="557784"/>
                  </a:lnTo>
                  <a:lnTo>
                    <a:pt x="33528" y="536448"/>
                  </a:lnTo>
                  <a:lnTo>
                    <a:pt x="36576" y="518160"/>
                  </a:lnTo>
                  <a:lnTo>
                    <a:pt x="42672" y="496824"/>
                  </a:lnTo>
                  <a:lnTo>
                    <a:pt x="54864" y="460248"/>
                  </a:lnTo>
                  <a:lnTo>
                    <a:pt x="73152" y="423672"/>
                  </a:lnTo>
                  <a:lnTo>
                    <a:pt x="82296" y="408432"/>
                  </a:lnTo>
                  <a:lnTo>
                    <a:pt x="91440" y="390144"/>
                  </a:lnTo>
                  <a:lnTo>
                    <a:pt x="100584" y="374904"/>
                  </a:lnTo>
                  <a:lnTo>
                    <a:pt x="124968" y="344424"/>
                  </a:lnTo>
                  <a:lnTo>
                    <a:pt x="137160" y="332232"/>
                  </a:lnTo>
                  <a:lnTo>
                    <a:pt x="149352" y="316992"/>
                  </a:lnTo>
                  <a:lnTo>
                    <a:pt x="161544" y="304800"/>
                  </a:lnTo>
                  <a:lnTo>
                    <a:pt x="176784" y="292608"/>
                  </a:lnTo>
                  <a:lnTo>
                    <a:pt x="188976" y="283464"/>
                  </a:lnTo>
                  <a:lnTo>
                    <a:pt x="204216" y="271272"/>
                  </a:lnTo>
                  <a:lnTo>
                    <a:pt x="219456" y="262128"/>
                  </a:lnTo>
                  <a:lnTo>
                    <a:pt x="234696" y="256032"/>
                  </a:lnTo>
                  <a:lnTo>
                    <a:pt x="249936" y="246888"/>
                  </a:lnTo>
                  <a:lnTo>
                    <a:pt x="280416" y="234696"/>
                  </a:lnTo>
                  <a:lnTo>
                    <a:pt x="316992" y="228600"/>
                  </a:lnTo>
                  <a:lnTo>
                    <a:pt x="332232" y="225552"/>
                  </a:lnTo>
                  <a:lnTo>
                    <a:pt x="350520" y="222504"/>
                  </a:lnTo>
                  <a:lnTo>
                    <a:pt x="387096" y="222504"/>
                  </a:lnTo>
                  <a:lnTo>
                    <a:pt x="402336" y="225552"/>
                  </a:lnTo>
                  <a:lnTo>
                    <a:pt x="438912" y="231648"/>
                  </a:lnTo>
                  <a:lnTo>
                    <a:pt x="454152" y="234696"/>
                  </a:lnTo>
                  <a:lnTo>
                    <a:pt x="469392" y="240792"/>
                  </a:lnTo>
                  <a:lnTo>
                    <a:pt x="487553" y="246888"/>
                  </a:lnTo>
                  <a:lnTo>
                    <a:pt x="502793" y="256032"/>
                  </a:lnTo>
                  <a:lnTo>
                    <a:pt x="518033" y="262128"/>
                  </a:lnTo>
                  <a:lnTo>
                    <a:pt x="533273" y="271272"/>
                  </a:lnTo>
                  <a:lnTo>
                    <a:pt x="548513" y="283464"/>
                  </a:lnTo>
                  <a:lnTo>
                    <a:pt x="560705" y="292608"/>
                  </a:lnTo>
                  <a:lnTo>
                    <a:pt x="575945" y="304800"/>
                  </a:lnTo>
                  <a:lnTo>
                    <a:pt x="600329" y="329184"/>
                  </a:lnTo>
                  <a:lnTo>
                    <a:pt x="636905" y="374904"/>
                  </a:lnTo>
                  <a:lnTo>
                    <a:pt x="646049" y="390144"/>
                  </a:lnTo>
                  <a:lnTo>
                    <a:pt x="655193" y="408432"/>
                  </a:lnTo>
                  <a:lnTo>
                    <a:pt x="664337" y="423672"/>
                  </a:lnTo>
                  <a:lnTo>
                    <a:pt x="673481" y="441960"/>
                  </a:lnTo>
                  <a:lnTo>
                    <a:pt x="679577" y="460248"/>
                  </a:lnTo>
                  <a:lnTo>
                    <a:pt x="688721" y="478536"/>
                  </a:lnTo>
                  <a:lnTo>
                    <a:pt x="694817" y="496824"/>
                  </a:lnTo>
                  <a:lnTo>
                    <a:pt x="700913" y="518160"/>
                  </a:lnTo>
                  <a:lnTo>
                    <a:pt x="703961" y="536448"/>
                  </a:lnTo>
                  <a:lnTo>
                    <a:pt x="710057" y="579120"/>
                  </a:lnTo>
                  <a:lnTo>
                    <a:pt x="713105" y="597408"/>
                  </a:lnTo>
                  <a:lnTo>
                    <a:pt x="716153" y="618744"/>
                  </a:lnTo>
                  <a:lnTo>
                    <a:pt x="716153" y="501396"/>
                  </a:lnTo>
                  <a:lnTo>
                    <a:pt x="713105" y="490728"/>
                  </a:lnTo>
                  <a:lnTo>
                    <a:pt x="707009" y="472440"/>
                  </a:lnTo>
                  <a:lnTo>
                    <a:pt x="697865" y="451104"/>
                  </a:lnTo>
                  <a:lnTo>
                    <a:pt x="691769" y="432816"/>
                  </a:lnTo>
                  <a:lnTo>
                    <a:pt x="673481" y="396240"/>
                  </a:lnTo>
                  <a:lnTo>
                    <a:pt x="652145" y="362712"/>
                  </a:lnTo>
                  <a:lnTo>
                    <a:pt x="615569" y="316992"/>
                  </a:lnTo>
                  <a:lnTo>
                    <a:pt x="588137" y="289560"/>
                  </a:lnTo>
                  <a:lnTo>
                    <a:pt x="572897" y="277368"/>
                  </a:lnTo>
                  <a:lnTo>
                    <a:pt x="560705" y="265176"/>
                  </a:lnTo>
                  <a:lnTo>
                    <a:pt x="542417" y="256032"/>
                  </a:lnTo>
                  <a:lnTo>
                    <a:pt x="496697" y="228600"/>
                  </a:lnTo>
                  <a:lnTo>
                    <a:pt x="478409" y="222504"/>
                  </a:lnTo>
                  <a:lnTo>
                    <a:pt x="441960" y="210312"/>
                  </a:lnTo>
                  <a:lnTo>
                    <a:pt x="405384" y="204216"/>
                  </a:lnTo>
                  <a:lnTo>
                    <a:pt x="387096" y="204216"/>
                  </a:lnTo>
                  <a:lnTo>
                    <a:pt x="368808" y="201168"/>
                  </a:lnTo>
                  <a:lnTo>
                    <a:pt x="350520" y="204216"/>
                  </a:lnTo>
                  <a:lnTo>
                    <a:pt x="332232" y="204216"/>
                  </a:lnTo>
                  <a:lnTo>
                    <a:pt x="295656" y="210312"/>
                  </a:lnTo>
                  <a:lnTo>
                    <a:pt x="240792" y="228600"/>
                  </a:lnTo>
                  <a:lnTo>
                    <a:pt x="210312" y="246888"/>
                  </a:lnTo>
                  <a:lnTo>
                    <a:pt x="192024" y="256032"/>
                  </a:lnTo>
                  <a:lnTo>
                    <a:pt x="176784" y="265176"/>
                  </a:lnTo>
                  <a:lnTo>
                    <a:pt x="164592" y="277368"/>
                  </a:lnTo>
                  <a:lnTo>
                    <a:pt x="134112" y="301752"/>
                  </a:lnTo>
                  <a:lnTo>
                    <a:pt x="73152" y="377952"/>
                  </a:lnTo>
                  <a:lnTo>
                    <a:pt x="36576" y="451104"/>
                  </a:lnTo>
                  <a:lnTo>
                    <a:pt x="30480" y="472440"/>
                  </a:lnTo>
                  <a:lnTo>
                    <a:pt x="24384" y="490728"/>
                  </a:lnTo>
                  <a:lnTo>
                    <a:pt x="12192" y="533400"/>
                  </a:lnTo>
                  <a:lnTo>
                    <a:pt x="3048" y="597408"/>
                  </a:lnTo>
                  <a:lnTo>
                    <a:pt x="3048" y="618744"/>
                  </a:lnTo>
                  <a:lnTo>
                    <a:pt x="0" y="640080"/>
                  </a:lnTo>
                  <a:lnTo>
                    <a:pt x="3048" y="664464"/>
                  </a:lnTo>
                  <a:lnTo>
                    <a:pt x="3048" y="685800"/>
                  </a:lnTo>
                  <a:lnTo>
                    <a:pt x="9144" y="728472"/>
                  </a:lnTo>
                  <a:lnTo>
                    <a:pt x="12192" y="752856"/>
                  </a:lnTo>
                  <a:lnTo>
                    <a:pt x="18288" y="771144"/>
                  </a:lnTo>
                  <a:lnTo>
                    <a:pt x="24384" y="792480"/>
                  </a:lnTo>
                  <a:lnTo>
                    <a:pt x="30480" y="810768"/>
                  </a:lnTo>
                  <a:lnTo>
                    <a:pt x="36576" y="832104"/>
                  </a:lnTo>
                  <a:lnTo>
                    <a:pt x="73152" y="905256"/>
                  </a:lnTo>
                  <a:lnTo>
                    <a:pt x="134112" y="981456"/>
                  </a:lnTo>
                  <a:lnTo>
                    <a:pt x="149352" y="993648"/>
                  </a:lnTo>
                  <a:lnTo>
                    <a:pt x="161544" y="1005840"/>
                  </a:lnTo>
                  <a:lnTo>
                    <a:pt x="176784" y="1018032"/>
                  </a:lnTo>
                  <a:lnTo>
                    <a:pt x="192024" y="1027176"/>
                  </a:lnTo>
                  <a:lnTo>
                    <a:pt x="210312" y="1036320"/>
                  </a:lnTo>
                  <a:lnTo>
                    <a:pt x="240792" y="1054608"/>
                  </a:lnTo>
                  <a:lnTo>
                    <a:pt x="259080" y="1060704"/>
                  </a:lnTo>
                  <a:lnTo>
                    <a:pt x="274320" y="1066800"/>
                  </a:lnTo>
                  <a:lnTo>
                    <a:pt x="295656" y="1072896"/>
                  </a:lnTo>
                  <a:lnTo>
                    <a:pt x="350520" y="1082040"/>
                  </a:lnTo>
                  <a:lnTo>
                    <a:pt x="387096" y="1082040"/>
                  </a:lnTo>
                  <a:lnTo>
                    <a:pt x="441960" y="1072896"/>
                  </a:lnTo>
                  <a:lnTo>
                    <a:pt x="478409" y="1060704"/>
                  </a:lnTo>
                  <a:lnTo>
                    <a:pt x="493649" y="1054608"/>
                  </a:lnTo>
                  <a:lnTo>
                    <a:pt x="511937" y="1045464"/>
                  </a:lnTo>
                  <a:lnTo>
                    <a:pt x="527177" y="1039368"/>
                  </a:lnTo>
                  <a:lnTo>
                    <a:pt x="542417" y="1027176"/>
                  </a:lnTo>
                  <a:lnTo>
                    <a:pt x="560705" y="1018032"/>
                  </a:lnTo>
                  <a:lnTo>
                    <a:pt x="572897" y="1005840"/>
                  </a:lnTo>
                  <a:lnTo>
                    <a:pt x="603377" y="981456"/>
                  </a:lnTo>
                  <a:lnTo>
                    <a:pt x="664337" y="905256"/>
                  </a:lnTo>
                  <a:lnTo>
                    <a:pt x="691769" y="850392"/>
                  </a:lnTo>
                  <a:lnTo>
                    <a:pt x="697865" y="832104"/>
                  </a:lnTo>
                  <a:lnTo>
                    <a:pt x="707009" y="813816"/>
                  </a:lnTo>
                  <a:lnTo>
                    <a:pt x="719201" y="771144"/>
                  </a:lnTo>
                  <a:lnTo>
                    <a:pt x="725297" y="752856"/>
                  </a:lnTo>
                  <a:lnTo>
                    <a:pt x="728345" y="728472"/>
                  </a:lnTo>
                  <a:lnTo>
                    <a:pt x="731393" y="710184"/>
                  </a:lnTo>
                  <a:lnTo>
                    <a:pt x="734441" y="685800"/>
                  </a:lnTo>
                  <a:lnTo>
                    <a:pt x="734441" y="597408"/>
                  </a:lnTo>
                  <a:close/>
                </a:path>
                <a:path w="1926590" h="1082039">
                  <a:moveTo>
                    <a:pt x="1926082" y="12192"/>
                  </a:moveTo>
                  <a:lnTo>
                    <a:pt x="1828546" y="0"/>
                  </a:lnTo>
                  <a:lnTo>
                    <a:pt x="1822450" y="0"/>
                  </a:lnTo>
                  <a:lnTo>
                    <a:pt x="1816354" y="3048"/>
                  </a:lnTo>
                  <a:lnTo>
                    <a:pt x="1816354" y="15240"/>
                  </a:lnTo>
                  <a:lnTo>
                    <a:pt x="1819402" y="21336"/>
                  </a:lnTo>
                  <a:lnTo>
                    <a:pt x="1825498" y="21336"/>
                  </a:lnTo>
                  <a:lnTo>
                    <a:pt x="1860677" y="25527"/>
                  </a:lnTo>
                  <a:lnTo>
                    <a:pt x="1018540" y="389255"/>
                  </a:lnTo>
                  <a:lnTo>
                    <a:pt x="1042289" y="359664"/>
                  </a:lnTo>
                  <a:lnTo>
                    <a:pt x="1045337" y="353568"/>
                  </a:lnTo>
                  <a:lnTo>
                    <a:pt x="1042289" y="347472"/>
                  </a:lnTo>
                  <a:lnTo>
                    <a:pt x="1033145" y="338328"/>
                  </a:lnTo>
                  <a:lnTo>
                    <a:pt x="1027049" y="341376"/>
                  </a:lnTo>
                  <a:lnTo>
                    <a:pt x="1024001" y="344424"/>
                  </a:lnTo>
                  <a:lnTo>
                    <a:pt x="966089" y="423672"/>
                  </a:lnTo>
                  <a:lnTo>
                    <a:pt x="1060577" y="435864"/>
                  </a:lnTo>
                  <a:lnTo>
                    <a:pt x="1066673" y="435864"/>
                  </a:lnTo>
                  <a:lnTo>
                    <a:pt x="1072769" y="432816"/>
                  </a:lnTo>
                  <a:lnTo>
                    <a:pt x="1072769" y="426720"/>
                  </a:lnTo>
                  <a:lnTo>
                    <a:pt x="1075817" y="420624"/>
                  </a:lnTo>
                  <a:lnTo>
                    <a:pt x="1069721" y="414528"/>
                  </a:lnTo>
                  <a:lnTo>
                    <a:pt x="1063625" y="414528"/>
                  </a:lnTo>
                  <a:lnTo>
                    <a:pt x="1028446" y="410337"/>
                  </a:lnTo>
                  <a:lnTo>
                    <a:pt x="1871218" y="46228"/>
                  </a:lnTo>
                  <a:lnTo>
                    <a:pt x="1849882" y="76200"/>
                  </a:lnTo>
                  <a:lnTo>
                    <a:pt x="1843786" y="82296"/>
                  </a:lnTo>
                  <a:lnTo>
                    <a:pt x="1846834" y="88392"/>
                  </a:lnTo>
                  <a:lnTo>
                    <a:pt x="1849882" y="91440"/>
                  </a:lnTo>
                  <a:lnTo>
                    <a:pt x="1855978" y="94488"/>
                  </a:lnTo>
                  <a:lnTo>
                    <a:pt x="1862074" y="94488"/>
                  </a:lnTo>
                  <a:lnTo>
                    <a:pt x="1868170" y="88392"/>
                  </a:lnTo>
                  <a:lnTo>
                    <a:pt x="1926082" y="1219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4" name="object 164"/>
          <p:cNvGrpSpPr/>
          <p:nvPr/>
        </p:nvGrpSpPr>
        <p:grpSpPr>
          <a:xfrm>
            <a:off x="6429565" y="2874073"/>
            <a:ext cx="2891790" cy="659130"/>
            <a:chOff x="6429565" y="2874073"/>
            <a:chExt cx="2891790" cy="659130"/>
          </a:xfrm>
        </p:grpSpPr>
        <p:sp>
          <p:nvSpPr>
            <p:cNvPr id="165" name="object 165"/>
            <p:cNvSpPr/>
            <p:nvPr/>
          </p:nvSpPr>
          <p:spPr>
            <a:xfrm>
              <a:off x="6434328" y="2878835"/>
              <a:ext cx="2882265" cy="649605"/>
            </a:xfrm>
            <a:custGeom>
              <a:avLst/>
              <a:gdLst/>
              <a:ahLst/>
              <a:cxnLst/>
              <a:rect l="l" t="t" r="r" b="b"/>
              <a:pathLst>
                <a:path w="2882265" h="649604">
                  <a:moveTo>
                    <a:pt x="2773679" y="0"/>
                  </a:moveTo>
                  <a:lnTo>
                    <a:pt x="108203" y="0"/>
                  </a:lnTo>
                  <a:lnTo>
                    <a:pt x="66061" y="8495"/>
                  </a:lnTo>
                  <a:lnTo>
                    <a:pt x="31670" y="31670"/>
                  </a:lnTo>
                  <a:lnTo>
                    <a:pt x="8495" y="66061"/>
                  </a:lnTo>
                  <a:lnTo>
                    <a:pt x="0" y="108203"/>
                  </a:lnTo>
                  <a:lnTo>
                    <a:pt x="0" y="541019"/>
                  </a:lnTo>
                  <a:lnTo>
                    <a:pt x="8495" y="583162"/>
                  </a:lnTo>
                  <a:lnTo>
                    <a:pt x="31670" y="617553"/>
                  </a:lnTo>
                  <a:lnTo>
                    <a:pt x="66061" y="640728"/>
                  </a:lnTo>
                  <a:lnTo>
                    <a:pt x="108203" y="649224"/>
                  </a:lnTo>
                  <a:lnTo>
                    <a:pt x="2773679" y="649224"/>
                  </a:lnTo>
                  <a:lnTo>
                    <a:pt x="2815822" y="640728"/>
                  </a:lnTo>
                  <a:lnTo>
                    <a:pt x="2850213" y="617553"/>
                  </a:lnTo>
                  <a:lnTo>
                    <a:pt x="2873388" y="583162"/>
                  </a:lnTo>
                  <a:lnTo>
                    <a:pt x="2881883" y="541019"/>
                  </a:lnTo>
                  <a:lnTo>
                    <a:pt x="2881883" y="108203"/>
                  </a:lnTo>
                  <a:lnTo>
                    <a:pt x="2873388" y="66061"/>
                  </a:lnTo>
                  <a:lnTo>
                    <a:pt x="2850213" y="31670"/>
                  </a:lnTo>
                  <a:lnTo>
                    <a:pt x="2815822" y="8495"/>
                  </a:lnTo>
                  <a:lnTo>
                    <a:pt x="2773679" y="0"/>
                  </a:lnTo>
                  <a:close/>
                </a:path>
              </a:pathLst>
            </a:custGeom>
            <a:solidFill>
              <a:srgbClr val="C509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6434328" y="2878835"/>
              <a:ext cx="2882265" cy="649605"/>
            </a:xfrm>
            <a:custGeom>
              <a:avLst/>
              <a:gdLst/>
              <a:ahLst/>
              <a:cxnLst/>
              <a:rect l="l" t="t" r="r" b="b"/>
              <a:pathLst>
                <a:path w="2882265" h="649604">
                  <a:moveTo>
                    <a:pt x="0" y="108203"/>
                  </a:moveTo>
                  <a:lnTo>
                    <a:pt x="8495" y="66061"/>
                  </a:lnTo>
                  <a:lnTo>
                    <a:pt x="31670" y="31670"/>
                  </a:lnTo>
                  <a:lnTo>
                    <a:pt x="66061" y="8495"/>
                  </a:lnTo>
                  <a:lnTo>
                    <a:pt x="108203" y="0"/>
                  </a:lnTo>
                  <a:lnTo>
                    <a:pt x="2773679" y="0"/>
                  </a:lnTo>
                  <a:lnTo>
                    <a:pt x="2815822" y="8495"/>
                  </a:lnTo>
                  <a:lnTo>
                    <a:pt x="2850213" y="31670"/>
                  </a:lnTo>
                  <a:lnTo>
                    <a:pt x="2873388" y="66061"/>
                  </a:lnTo>
                  <a:lnTo>
                    <a:pt x="2881883" y="108203"/>
                  </a:lnTo>
                  <a:lnTo>
                    <a:pt x="2881883" y="541019"/>
                  </a:lnTo>
                  <a:lnTo>
                    <a:pt x="2873388" y="583162"/>
                  </a:lnTo>
                  <a:lnTo>
                    <a:pt x="2850213" y="617553"/>
                  </a:lnTo>
                  <a:lnTo>
                    <a:pt x="2815822" y="640728"/>
                  </a:lnTo>
                  <a:lnTo>
                    <a:pt x="2773679" y="649224"/>
                  </a:lnTo>
                  <a:lnTo>
                    <a:pt x="108203" y="649224"/>
                  </a:lnTo>
                  <a:lnTo>
                    <a:pt x="66061" y="640728"/>
                  </a:lnTo>
                  <a:lnTo>
                    <a:pt x="31670" y="617553"/>
                  </a:lnTo>
                  <a:lnTo>
                    <a:pt x="8495" y="583162"/>
                  </a:lnTo>
                  <a:lnTo>
                    <a:pt x="0" y="541019"/>
                  </a:lnTo>
                  <a:lnTo>
                    <a:pt x="0" y="108203"/>
                  </a:lnTo>
                  <a:close/>
                </a:path>
              </a:pathLst>
            </a:custGeom>
            <a:ln w="9525">
              <a:solidFill>
                <a:srgbClr val="C509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7" name="object 167"/>
          <p:cNvSpPr txBox="1"/>
          <p:nvPr/>
        </p:nvSpPr>
        <p:spPr>
          <a:xfrm>
            <a:off x="6527672" y="2885312"/>
            <a:ext cx="2772410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900" spc="-175" dirty="0">
                <a:solidFill>
                  <a:srgbClr val="FFFFFF"/>
                </a:solidFill>
                <a:latin typeface="Calibri"/>
                <a:cs typeface="Calibri"/>
              </a:rPr>
              <a:t>Expansão</a:t>
            </a:r>
            <a:r>
              <a:rPr sz="19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20" dirty="0">
                <a:solidFill>
                  <a:srgbClr val="FFFFFF"/>
                </a:solidFill>
                <a:latin typeface="Calibri"/>
                <a:cs typeface="Calibri"/>
              </a:rPr>
              <a:t>Radial–controlada</a:t>
            </a:r>
            <a:r>
              <a:rPr sz="1900" spc="-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65" dirty="0">
                <a:solidFill>
                  <a:srgbClr val="FFFFFF"/>
                </a:solidFill>
                <a:latin typeface="Calibri"/>
                <a:cs typeface="Calibri"/>
              </a:rPr>
              <a:t>pelo </a:t>
            </a:r>
            <a:r>
              <a:rPr sz="1900" spc="-135" dirty="0">
                <a:solidFill>
                  <a:srgbClr val="FFFFFF"/>
                </a:solidFill>
                <a:latin typeface="Calibri"/>
                <a:cs typeface="Calibri"/>
              </a:rPr>
              <a:t>tamanho</a:t>
            </a:r>
            <a:r>
              <a:rPr sz="1900" spc="-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8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9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35" dirty="0">
                <a:solidFill>
                  <a:srgbClr val="FFFFFF"/>
                </a:solidFill>
                <a:latin typeface="Calibri"/>
                <a:cs typeface="Calibri"/>
              </a:rPr>
              <a:t>orifício</a:t>
            </a:r>
            <a:r>
              <a:rPr sz="1900" spc="-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8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900" spc="-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matriz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168" name="object 168"/>
          <p:cNvGrpSpPr/>
          <p:nvPr/>
        </p:nvGrpSpPr>
        <p:grpSpPr>
          <a:xfrm>
            <a:off x="1945957" y="5676709"/>
            <a:ext cx="2891790" cy="337185"/>
            <a:chOff x="1945957" y="5676709"/>
            <a:chExt cx="2891790" cy="337185"/>
          </a:xfrm>
        </p:grpSpPr>
        <p:sp>
          <p:nvSpPr>
            <p:cNvPr id="169" name="object 169"/>
            <p:cNvSpPr/>
            <p:nvPr/>
          </p:nvSpPr>
          <p:spPr>
            <a:xfrm>
              <a:off x="1950720" y="5681471"/>
              <a:ext cx="2882265" cy="327660"/>
            </a:xfrm>
            <a:custGeom>
              <a:avLst/>
              <a:gdLst/>
              <a:ahLst/>
              <a:cxnLst/>
              <a:rect l="l" t="t" r="r" b="b"/>
              <a:pathLst>
                <a:path w="2882265" h="327660">
                  <a:moveTo>
                    <a:pt x="2827274" y="0"/>
                  </a:moveTo>
                  <a:lnTo>
                    <a:pt x="54610" y="0"/>
                  </a:lnTo>
                  <a:lnTo>
                    <a:pt x="33379" y="4291"/>
                  </a:lnTo>
                  <a:lnTo>
                    <a:pt x="16017" y="15994"/>
                  </a:lnTo>
                  <a:lnTo>
                    <a:pt x="4300" y="33352"/>
                  </a:lnTo>
                  <a:lnTo>
                    <a:pt x="0" y="54609"/>
                  </a:lnTo>
                  <a:lnTo>
                    <a:pt x="0" y="273049"/>
                  </a:lnTo>
                  <a:lnTo>
                    <a:pt x="4300" y="294307"/>
                  </a:lnTo>
                  <a:lnTo>
                    <a:pt x="16017" y="311665"/>
                  </a:lnTo>
                  <a:lnTo>
                    <a:pt x="33379" y="323368"/>
                  </a:lnTo>
                  <a:lnTo>
                    <a:pt x="54610" y="327659"/>
                  </a:lnTo>
                  <a:lnTo>
                    <a:pt x="2827274" y="327659"/>
                  </a:lnTo>
                  <a:lnTo>
                    <a:pt x="2848504" y="323368"/>
                  </a:lnTo>
                  <a:lnTo>
                    <a:pt x="2865866" y="311665"/>
                  </a:lnTo>
                  <a:lnTo>
                    <a:pt x="2877583" y="294307"/>
                  </a:lnTo>
                  <a:lnTo>
                    <a:pt x="2881884" y="273049"/>
                  </a:lnTo>
                  <a:lnTo>
                    <a:pt x="2881884" y="54609"/>
                  </a:lnTo>
                  <a:lnTo>
                    <a:pt x="2877583" y="33352"/>
                  </a:lnTo>
                  <a:lnTo>
                    <a:pt x="2865866" y="15994"/>
                  </a:lnTo>
                  <a:lnTo>
                    <a:pt x="2848504" y="4291"/>
                  </a:lnTo>
                  <a:lnTo>
                    <a:pt x="2827274" y="0"/>
                  </a:lnTo>
                  <a:close/>
                </a:path>
              </a:pathLst>
            </a:custGeom>
            <a:solidFill>
              <a:srgbClr val="C509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950720" y="5681471"/>
              <a:ext cx="2882265" cy="327660"/>
            </a:xfrm>
            <a:custGeom>
              <a:avLst/>
              <a:gdLst/>
              <a:ahLst/>
              <a:cxnLst/>
              <a:rect l="l" t="t" r="r" b="b"/>
              <a:pathLst>
                <a:path w="2882265" h="327660">
                  <a:moveTo>
                    <a:pt x="0" y="54609"/>
                  </a:moveTo>
                  <a:lnTo>
                    <a:pt x="4300" y="33352"/>
                  </a:lnTo>
                  <a:lnTo>
                    <a:pt x="16017" y="15994"/>
                  </a:lnTo>
                  <a:lnTo>
                    <a:pt x="33379" y="4291"/>
                  </a:lnTo>
                  <a:lnTo>
                    <a:pt x="54610" y="0"/>
                  </a:lnTo>
                  <a:lnTo>
                    <a:pt x="2827274" y="0"/>
                  </a:lnTo>
                  <a:lnTo>
                    <a:pt x="2848504" y="4291"/>
                  </a:lnTo>
                  <a:lnTo>
                    <a:pt x="2865866" y="15994"/>
                  </a:lnTo>
                  <a:lnTo>
                    <a:pt x="2877583" y="33352"/>
                  </a:lnTo>
                  <a:lnTo>
                    <a:pt x="2881884" y="54609"/>
                  </a:lnTo>
                  <a:lnTo>
                    <a:pt x="2881884" y="273049"/>
                  </a:lnTo>
                  <a:lnTo>
                    <a:pt x="2877583" y="294307"/>
                  </a:lnTo>
                  <a:lnTo>
                    <a:pt x="2865866" y="311665"/>
                  </a:lnTo>
                  <a:lnTo>
                    <a:pt x="2848504" y="323368"/>
                  </a:lnTo>
                  <a:lnTo>
                    <a:pt x="2827274" y="327659"/>
                  </a:lnTo>
                  <a:lnTo>
                    <a:pt x="54610" y="327659"/>
                  </a:lnTo>
                  <a:lnTo>
                    <a:pt x="33379" y="323368"/>
                  </a:lnTo>
                  <a:lnTo>
                    <a:pt x="16017" y="311665"/>
                  </a:lnTo>
                  <a:lnTo>
                    <a:pt x="4300" y="294307"/>
                  </a:lnTo>
                  <a:lnTo>
                    <a:pt x="0" y="273049"/>
                  </a:lnTo>
                  <a:lnTo>
                    <a:pt x="0" y="54609"/>
                  </a:lnTo>
                  <a:close/>
                </a:path>
              </a:pathLst>
            </a:custGeom>
            <a:ln w="9525">
              <a:solidFill>
                <a:srgbClr val="C509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1" name="object 171"/>
          <p:cNvSpPr txBox="1"/>
          <p:nvPr/>
        </p:nvSpPr>
        <p:spPr>
          <a:xfrm>
            <a:off x="1957632" y="5673648"/>
            <a:ext cx="286829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95"/>
              </a:spcBef>
            </a:pPr>
            <a:r>
              <a:rPr sz="1900" spc="-170" dirty="0">
                <a:solidFill>
                  <a:srgbClr val="FFFFFF"/>
                </a:solidFill>
                <a:latin typeface="Calibri"/>
                <a:cs typeface="Calibri"/>
              </a:rPr>
              <a:t>Reto=Expansão</a:t>
            </a:r>
            <a:r>
              <a:rPr sz="19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Calibri"/>
                <a:cs typeface="Calibri"/>
              </a:rPr>
              <a:t>Axial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172" name="object 172"/>
          <p:cNvGrpSpPr/>
          <p:nvPr/>
        </p:nvGrpSpPr>
        <p:grpSpPr>
          <a:xfrm>
            <a:off x="6429565" y="5678233"/>
            <a:ext cx="2891790" cy="660400"/>
            <a:chOff x="6429565" y="5678233"/>
            <a:chExt cx="2891790" cy="660400"/>
          </a:xfrm>
        </p:grpSpPr>
        <p:sp>
          <p:nvSpPr>
            <p:cNvPr id="173" name="object 173"/>
            <p:cNvSpPr/>
            <p:nvPr/>
          </p:nvSpPr>
          <p:spPr>
            <a:xfrm>
              <a:off x="6434328" y="5682996"/>
              <a:ext cx="2882265" cy="650875"/>
            </a:xfrm>
            <a:custGeom>
              <a:avLst/>
              <a:gdLst/>
              <a:ahLst/>
              <a:cxnLst/>
              <a:rect l="l" t="t" r="r" b="b"/>
              <a:pathLst>
                <a:path w="2882265" h="650875">
                  <a:moveTo>
                    <a:pt x="2773426" y="0"/>
                  </a:moveTo>
                  <a:lnTo>
                    <a:pt x="108457" y="0"/>
                  </a:lnTo>
                  <a:lnTo>
                    <a:pt x="66222" y="8524"/>
                  </a:lnTo>
                  <a:lnTo>
                    <a:pt x="31750" y="31769"/>
                  </a:lnTo>
                  <a:lnTo>
                    <a:pt x="8516" y="66243"/>
                  </a:lnTo>
                  <a:lnTo>
                    <a:pt x="0" y="108457"/>
                  </a:lnTo>
                  <a:lnTo>
                    <a:pt x="0" y="542289"/>
                  </a:lnTo>
                  <a:lnTo>
                    <a:pt x="8516" y="584504"/>
                  </a:lnTo>
                  <a:lnTo>
                    <a:pt x="31750" y="618978"/>
                  </a:lnTo>
                  <a:lnTo>
                    <a:pt x="66222" y="642223"/>
                  </a:lnTo>
                  <a:lnTo>
                    <a:pt x="108457" y="650747"/>
                  </a:lnTo>
                  <a:lnTo>
                    <a:pt x="2773426" y="650747"/>
                  </a:lnTo>
                  <a:lnTo>
                    <a:pt x="2815661" y="642223"/>
                  </a:lnTo>
                  <a:lnTo>
                    <a:pt x="2850133" y="618978"/>
                  </a:lnTo>
                  <a:lnTo>
                    <a:pt x="2873367" y="584504"/>
                  </a:lnTo>
                  <a:lnTo>
                    <a:pt x="2881883" y="542289"/>
                  </a:lnTo>
                  <a:lnTo>
                    <a:pt x="2881883" y="108457"/>
                  </a:lnTo>
                  <a:lnTo>
                    <a:pt x="2873367" y="66243"/>
                  </a:lnTo>
                  <a:lnTo>
                    <a:pt x="2850134" y="31769"/>
                  </a:lnTo>
                  <a:lnTo>
                    <a:pt x="2815661" y="8524"/>
                  </a:lnTo>
                  <a:lnTo>
                    <a:pt x="2773426" y="0"/>
                  </a:lnTo>
                  <a:close/>
                </a:path>
              </a:pathLst>
            </a:custGeom>
            <a:solidFill>
              <a:srgbClr val="C509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6434328" y="5682996"/>
              <a:ext cx="2882265" cy="650875"/>
            </a:xfrm>
            <a:custGeom>
              <a:avLst/>
              <a:gdLst/>
              <a:ahLst/>
              <a:cxnLst/>
              <a:rect l="l" t="t" r="r" b="b"/>
              <a:pathLst>
                <a:path w="2882265" h="650875">
                  <a:moveTo>
                    <a:pt x="0" y="108457"/>
                  </a:moveTo>
                  <a:lnTo>
                    <a:pt x="8516" y="66243"/>
                  </a:lnTo>
                  <a:lnTo>
                    <a:pt x="31750" y="31769"/>
                  </a:lnTo>
                  <a:lnTo>
                    <a:pt x="66222" y="8524"/>
                  </a:lnTo>
                  <a:lnTo>
                    <a:pt x="108457" y="0"/>
                  </a:lnTo>
                  <a:lnTo>
                    <a:pt x="2773426" y="0"/>
                  </a:lnTo>
                  <a:lnTo>
                    <a:pt x="2815661" y="8524"/>
                  </a:lnTo>
                  <a:lnTo>
                    <a:pt x="2850134" y="31769"/>
                  </a:lnTo>
                  <a:lnTo>
                    <a:pt x="2873367" y="66243"/>
                  </a:lnTo>
                  <a:lnTo>
                    <a:pt x="2881883" y="108457"/>
                  </a:lnTo>
                  <a:lnTo>
                    <a:pt x="2881883" y="542289"/>
                  </a:lnTo>
                  <a:lnTo>
                    <a:pt x="2873367" y="584504"/>
                  </a:lnTo>
                  <a:lnTo>
                    <a:pt x="2850133" y="618978"/>
                  </a:lnTo>
                  <a:lnTo>
                    <a:pt x="2815661" y="642223"/>
                  </a:lnTo>
                  <a:lnTo>
                    <a:pt x="2773426" y="650747"/>
                  </a:lnTo>
                  <a:lnTo>
                    <a:pt x="108457" y="650747"/>
                  </a:lnTo>
                  <a:lnTo>
                    <a:pt x="66222" y="642223"/>
                  </a:lnTo>
                  <a:lnTo>
                    <a:pt x="31750" y="618978"/>
                  </a:lnTo>
                  <a:lnTo>
                    <a:pt x="8516" y="584504"/>
                  </a:lnTo>
                  <a:lnTo>
                    <a:pt x="0" y="542289"/>
                  </a:lnTo>
                  <a:lnTo>
                    <a:pt x="0" y="108457"/>
                  </a:lnTo>
                  <a:close/>
                </a:path>
              </a:pathLst>
            </a:custGeom>
            <a:ln w="9525">
              <a:solidFill>
                <a:srgbClr val="C509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5" name="object 175"/>
          <p:cNvSpPr txBox="1"/>
          <p:nvPr/>
        </p:nvSpPr>
        <p:spPr>
          <a:xfrm>
            <a:off x="6527672" y="5691327"/>
            <a:ext cx="2635250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900" spc="-175" dirty="0">
                <a:solidFill>
                  <a:srgbClr val="FFFFFF"/>
                </a:solidFill>
                <a:latin typeface="Calibri"/>
                <a:cs typeface="Calibri"/>
              </a:rPr>
              <a:t>Expansão</a:t>
            </a:r>
            <a:r>
              <a:rPr sz="19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45" dirty="0">
                <a:solidFill>
                  <a:srgbClr val="FFFFFF"/>
                </a:solidFill>
                <a:latin typeface="Calibri"/>
                <a:cs typeface="Calibri"/>
              </a:rPr>
              <a:t>Axial–controlada</a:t>
            </a:r>
            <a:r>
              <a:rPr sz="1900" spc="-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Calibri"/>
                <a:cs typeface="Calibri"/>
              </a:rPr>
              <a:t>pela </a:t>
            </a:r>
            <a:r>
              <a:rPr sz="1900" spc="-140" dirty="0">
                <a:solidFill>
                  <a:srgbClr val="FFFFFF"/>
                </a:solidFill>
                <a:latin typeface="Calibri"/>
                <a:cs typeface="Calibri"/>
              </a:rPr>
              <a:t>velocidade</a:t>
            </a:r>
            <a:r>
              <a:rPr sz="1900" spc="-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00" dirty="0">
                <a:solidFill>
                  <a:srgbClr val="FFFFFF"/>
                </a:solidFill>
                <a:latin typeface="Calibri"/>
                <a:cs typeface="Calibri"/>
              </a:rPr>
              <a:t>das</a:t>
            </a:r>
            <a:r>
              <a:rPr sz="1900" spc="-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30" dirty="0">
                <a:solidFill>
                  <a:srgbClr val="FFFFFF"/>
                </a:solidFill>
                <a:latin typeface="Calibri"/>
                <a:cs typeface="Calibri"/>
              </a:rPr>
              <a:t>lâminas</a:t>
            </a:r>
            <a:r>
              <a:rPr sz="190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8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900" spc="-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95" dirty="0">
                <a:solidFill>
                  <a:srgbClr val="FFFFFF"/>
                </a:solidFill>
                <a:latin typeface="Calibri"/>
                <a:cs typeface="Calibri"/>
              </a:rPr>
              <a:t>corte</a:t>
            </a:r>
            <a:endParaRPr sz="1900">
              <a:latin typeface="Calibri"/>
              <a:cs typeface="Calibri"/>
            </a:endParaRPr>
          </a:p>
        </p:txBody>
      </p:sp>
      <p:pic>
        <p:nvPicPr>
          <p:cNvPr id="176" name="Picture 2">
            <a:extLst>
              <a:ext uri="{FF2B5EF4-FFF2-40B4-BE49-F238E27FC236}">
                <a16:creationId xmlns:a16="http://schemas.microsoft.com/office/drawing/2014/main" id="{D91DE9EB-9211-0FA2-7211-37735FE03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45" dirty="0"/>
              <a:t> </a:t>
            </a:r>
            <a:r>
              <a:rPr dirty="0"/>
              <a:t>–</a:t>
            </a:r>
            <a:r>
              <a:rPr spc="-65" dirty="0"/>
              <a:t> </a:t>
            </a:r>
            <a:r>
              <a:rPr dirty="0"/>
              <a:t>Etapas</a:t>
            </a:r>
            <a:r>
              <a:rPr spc="-65" dirty="0"/>
              <a:t> </a:t>
            </a:r>
            <a:r>
              <a:rPr dirty="0"/>
              <a:t>do</a:t>
            </a:r>
            <a:r>
              <a:rPr spc="-60" dirty="0"/>
              <a:t> </a:t>
            </a:r>
            <a:r>
              <a:rPr dirty="0"/>
              <a:t>processo</a:t>
            </a:r>
            <a:r>
              <a:rPr spc="-65" dirty="0"/>
              <a:t> </a:t>
            </a:r>
            <a:r>
              <a:rPr dirty="0"/>
              <a:t>de</a:t>
            </a:r>
            <a:r>
              <a:rPr spc="-60" dirty="0"/>
              <a:t> </a:t>
            </a:r>
            <a:r>
              <a:rPr spc="-10" dirty="0"/>
              <a:t>fabrico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606551" y="1054608"/>
            <a:ext cx="4660900" cy="441959"/>
          </a:xfrm>
          <a:custGeom>
            <a:avLst/>
            <a:gdLst/>
            <a:ahLst/>
            <a:cxnLst/>
            <a:rect l="l" t="t" r="r" b="b"/>
            <a:pathLst>
              <a:path w="4660900" h="441959">
                <a:moveTo>
                  <a:pt x="4586732" y="0"/>
                </a:moveTo>
                <a:lnTo>
                  <a:pt x="73660" y="0"/>
                </a:lnTo>
                <a:lnTo>
                  <a:pt x="44989" y="5794"/>
                </a:lnTo>
                <a:lnTo>
                  <a:pt x="21575" y="21589"/>
                </a:lnTo>
                <a:lnTo>
                  <a:pt x="5789" y="45005"/>
                </a:lnTo>
                <a:lnTo>
                  <a:pt x="0" y="73659"/>
                </a:lnTo>
                <a:lnTo>
                  <a:pt x="0" y="368300"/>
                </a:lnTo>
                <a:lnTo>
                  <a:pt x="5789" y="396954"/>
                </a:lnTo>
                <a:lnTo>
                  <a:pt x="21575" y="420369"/>
                </a:lnTo>
                <a:lnTo>
                  <a:pt x="44989" y="436165"/>
                </a:lnTo>
                <a:lnTo>
                  <a:pt x="73660" y="441959"/>
                </a:lnTo>
                <a:lnTo>
                  <a:pt x="4586732" y="441959"/>
                </a:lnTo>
                <a:lnTo>
                  <a:pt x="4615386" y="436165"/>
                </a:lnTo>
                <a:lnTo>
                  <a:pt x="4638802" y="420369"/>
                </a:lnTo>
                <a:lnTo>
                  <a:pt x="4654597" y="396954"/>
                </a:lnTo>
                <a:lnTo>
                  <a:pt x="4660392" y="368300"/>
                </a:lnTo>
                <a:lnTo>
                  <a:pt x="4660392" y="73659"/>
                </a:lnTo>
                <a:lnTo>
                  <a:pt x="4654597" y="45005"/>
                </a:lnTo>
                <a:lnTo>
                  <a:pt x="4638802" y="21589"/>
                </a:lnTo>
                <a:lnTo>
                  <a:pt x="4615386" y="5794"/>
                </a:lnTo>
                <a:lnTo>
                  <a:pt x="4586732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92478" y="1092200"/>
            <a:ext cx="27628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7: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Linha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secagem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0658" y="1827260"/>
            <a:ext cx="6156208" cy="461241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167118" y="1959101"/>
            <a:ext cx="4669790" cy="2834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Situação</a:t>
            </a:r>
            <a:r>
              <a:rPr sz="2000" b="1" spc="3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inicial</a:t>
            </a:r>
            <a:endParaRPr sz="20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z="2000" dirty="0">
                <a:latin typeface="Calibri"/>
                <a:cs typeface="Calibri"/>
              </a:rPr>
              <a:t>Croquetes</a:t>
            </a:r>
            <a:r>
              <a:rPr sz="2000" spc="1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à</a:t>
            </a:r>
            <a:r>
              <a:rPr sz="2000" spc="1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entrada</a:t>
            </a:r>
            <a:r>
              <a:rPr sz="2000" spc="1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com</a:t>
            </a:r>
            <a:r>
              <a:rPr sz="2000" spc="1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cerca</a:t>
            </a:r>
            <a:r>
              <a:rPr sz="2000" spc="1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2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24</a:t>
            </a:r>
            <a:r>
              <a:rPr sz="2000" b="1" spc="155" dirty="0">
                <a:latin typeface="Calibri"/>
                <a:cs typeface="Calibri"/>
              </a:rPr>
              <a:t> </a:t>
            </a:r>
            <a:r>
              <a:rPr sz="2000" b="1" spc="-50" dirty="0">
                <a:latin typeface="Calibri"/>
                <a:cs typeface="Calibri"/>
              </a:rPr>
              <a:t>a </a:t>
            </a:r>
            <a:r>
              <a:rPr sz="2000" b="1" dirty="0">
                <a:latin typeface="Calibri"/>
                <a:cs typeface="Calibri"/>
              </a:rPr>
              <a:t>28%</a:t>
            </a:r>
            <a:r>
              <a:rPr sz="2000" b="1" spc="1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1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Humidade</a:t>
            </a:r>
            <a:r>
              <a:rPr sz="2000" spc="1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1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Densidade</a:t>
            </a:r>
            <a:r>
              <a:rPr sz="2000" spc="1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2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450</a:t>
            </a:r>
            <a:r>
              <a:rPr sz="2000" b="1" spc="155" dirty="0">
                <a:latin typeface="Calibri"/>
                <a:cs typeface="Calibri"/>
              </a:rPr>
              <a:t> </a:t>
            </a:r>
            <a:r>
              <a:rPr sz="2000" b="1" spc="-50" dirty="0">
                <a:latin typeface="Calibri"/>
                <a:cs typeface="Calibri"/>
              </a:rPr>
              <a:t>a </a:t>
            </a:r>
            <a:r>
              <a:rPr sz="2000" b="1" dirty="0">
                <a:latin typeface="Calibri"/>
                <a:cs typeface="Calibri"/>
              </a:rPr>
              <a:t>520</a:t>
            </a:r>
            <a:r>
              <a:rPr sz="2000" b="1" spc="150" dirty="0">
                <a:latin typeface="Calibri"/>
                <a:cs typeface="Calibri"/>
              </a:rPr>
              <a:t> </a:t>
            </a:r>
            <a:r>
              <a:rPr sz="2000" b="1" spc="-25" dirty="0">
                <a:latin typeface="Calibri"/>
                <a:cs typeface="Calibri"/>
              </a:rPr>
              <a:t>g/l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0"/>
              </a:spcBef>
              <a:buFont typeface="Arial"/>
              <a:buChar char="•"/>
            </a:pP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Calibri"/>
                <a:cs typeface="Calibri"/>
              </a:rPr>
              <a:t>Objetivo</a:t>
            </a:r>
            <a:r>
              <a:rPr sz="2000" b="1" spc="19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do</a:t>
            </a:r>
            <a:r>
              <a:rPr sz="2000" b="1" spc="21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secador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Humidade</a:t>
            </a:r>
            <a:r>
              <a:rPr sz="2000" spc="1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à</a:t>
            </a:r>
            <a:r>
              <a:rPr sz="2000" spc="1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saída</a:t>
            </a:r>
            <a:r>
              <a:rPr sz="2000" spc="1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com</a:t>
            </a:r>
            <a:r>
              <a:rPr sz="2000" spc="1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Humidade</a:t>
            </a:r>
            <a:endParaRPr sz="20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inferior</a:t>
            </a:r>
            <a:r>
              <a:rPr sz="2000" spc="1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19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10%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Croquete</a:t>
            </a:r>
            <a:r>
              <a:rPr sz="2000" spc="1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estaladiço</a:t>
            </a:r>
            <a:r>
              <a:rPr sz="2000" spc="2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2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quente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5021EBC-86AD-6AA1-8B92-CC6F18908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45" dirty="0"/>
              <a:t> </a:t>
            </a:r>
            <a:r>
              <a:rPr dirty="0"/>
              <a:t>–</a:t>
            </a:r>
            <a:r>
              <a:rPr spc="-65" dirty="0"/>
              <a:t> </a:t>
            </a:r>
            <a:r>
              <a:rPr dirty="0"/>
              <a:t>Linha</a:t>
            </a:r>
            <a:r>
              <a:rPr spc="-105" dirty="0"/>
              <a:t> </a:t>
            </a:r>
            <a:r>
              <a:rPr dirty="0"/>
              <a:t>de</a:t>
            </a:r>
            <a:r>
              <a:rPr spc="-90" dirty="0"/>
              <a:t> </a:t>
            </a:r>
            <a:r>
              <a:rPr spc="-10" dirty="0"/>
              <a:t>secagem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241613" y="1778635"/>
            <a:ext cx="5918835" cy="2569210"/>
            <a:chOff x="2241613" y="1778635"/>
            <a:chExt cx="5918835" cy="2569210"/>
          </a:xfrm>
        </p:grpSpPr>
        <p:sp>
          <p:nvSpPr>
            <p:cNvPr id="9" name="object 9"/>
            <p:cNvSpPr/>
            <p:nvPr/>
          </p:nvSpPr>
          <p:spPr>
            <a:xfrm>
              <a:off x="3543300" y="2324100"/>
              <a:ext cx="4247515" cy="1658620"/>
            </a:xfrm>
            <a:custGeom>
              <a:avLst/>
              <a:gdLst/>
              <a:ahLst/>
              <a:cxnLst/>
              <a:rect l="l" t="t" r="r" b="b"/>
              <a:pathLst>
                <a:path w="4247515" h="1658620">
                  <a:moveTo>
                    <a:pt x="4247388" y="0"/>
                  </a:moveTo>
                  <a:lnTo>
                    <a:pt x="0" y="0"/>
                  </a:lnTo>
                  <a:lnTo>
                    <a:pt x="0" y="1658112"/>
                  </a:lnTo>
                  <a:lnTo>
                    <a:pt x="4247388" y="1658112"/>
                  </a:lnTo>
                  <a:lnTo>
                    <a:pt x="424738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43300" y="2324100"/>
              <a:ext cx="4247515" cy="1658620"/>
            </a:xfrm>
            <a:custGeom>
              <a:avLst/>
              <a:gdLst/>
              <a:ahLst/>
              <a:cxnLst/>
              <a:rect l="l" t="t" r="r" b="b"/>
              <a:pathLst>
                <a:path w="4247515" h="1658620">
                  <a:moveTo>
                    <a:pt x="0" y="1658112"/>
                  </a:moveTo>
                  <a:lnTo>
                    <a:pt x="4247388" y="1658112"/>
                  </a:lnTo>
                  <a:lnTo>
                    <a:pt x="4247388" y="0"/>
                  </a:lnTo>
                  <a:lnTo>
                    <a:pt x="0" y="0"/>
                  </a:lnTo>
                  <a:lnTo>
                    <a:pt x="0" y="165811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58184" y="2613660"/>
              <a:ext cx="3529584" cy="21488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758184" y="2613660"/>
              <a:ext cx="3529965" cy="215265"/>
            </a:xfrm>
            <a:custGeom>
              <a:avLst/>
              <a:gdLst/>
              <a:ahLst/>
              <a:cxnLst/>
              <a:rect l="l" t="t" r="r" b="b"/>
              <a:pathLst>
                <a:path w="3529965" h="215264">
                  <a:moveTo>
                    <a:pt x="0" y="35813"/>
                  </a:moveTo>
                  <a:lnTo>
                    <a:pt x="2809" y="21859"/>
                  </a:lnTo>
                  <a:lnTo>
                    <a:pt x="10477" y="10477"/>
                  </a:lnTo>
                  <a:lnTo>
                    <a:pt x="21859" y="2809"/>
                  </a:lnTo>
                  <a:lnTo>
                    <a:pt x="35813" y="0"/>
                  </a:lnTo>
                  <a:lnTo>
                    <a:pt x="3493769" y="0"/>
                  </a:lnTo>
                  <a:lnTo>
                    <a:pt x="3507724" y="2809"/>
                  </a:lnTo>
                  <a:lnTo>
                    <a:pt x="3519106" y="10477"/>
                  </a:lnTo>
                  <a:lnTo>
                    <a:pt x="3526774" y="21859"/>
                  </a:lnTo>
                  <a:lnTo>
                    <a:pt x="3529584" y="35813"/>
                  </a:lnTo>
                  <a:lnTo>
                    <a:pt x="3529584" y="179069"/>
                  </a:lnTo>
                  <a:lnTo>
                    <a:pt x="3526774" y="193024"/>
                  </a:lnTo>
                  <a:lnTo>
                    <a:pt x="3519106" y="204406"/>
                  </a:lnTo>
                  <a:lnTo>
                    <a:pt x="3507724" y="212074"/>
                  </a:lnTo>
                  <a:lnTo>
                    <a:pt x="3493769" y="214884"/>
                  </a:lnTo>
                  <a:lnTo>
                    <a:pt x="35813" y="214884"/>
                  </a:lnTo>
                  <a:lnTo>
                    <a:pt x="21859" y="212074"/>
                  </a:lnTo>
                  <a:lnTo>
                    <a:pt x="10477" y="204406"/>
                  </a:lnTo>
                  <a:lnTo>
                    <a:pt x="2809" y="193024"/>
                  </a:lnTo>
                  <a:lnTo>
                    <a:pt x="0" y="179069"/>
                  </a:lnTo>
                  <a:lnTo>
                    <a:pt x="0" y="3581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4592" y="3189732"/>
              <a:ext cx="3529584" cy="21640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974592" y="3189732"/>
              <a:ext cx="3529965" cy="216535"/>
            </a:xfrm>
            <a:custGeom>
              <a:avLst/>
              <a:gdLst/>
              <a:ahLst/>
              <a:cxnLst/>
              <a:rect l="l" t="t" r="r" b="b"/>
              <a:pathLst>
                <a:path w="3529965" h="216535">
                  <a:moveTo>
                    <a:pt x="0" y="36067"/>
                  </a:moveTo>
                  <a:lnTo>
                    <a:pt x="2831" y="22020"/>
                  </a:lnTo>
                  <a:lnTo>
                    <a:pt x="10556" y="10556"/>
                  </a:lnTo>
                  <a:lnTo>
                    <a:pt x="22020" y="2831"/>
                  </a:lnTo>
                  <a:lnTo>
                    <a:pt x="36068" y="0"/>
                  </a:lnTo>
                  <a:lnTo>
                    <a:pt x="3493516" y="0"/>
                  </a:lnTo>
                  <a:lnTo>
                    <a:pt x="3507563" y="2831"/>
                  </a:lnTo>
                  <a:lnTo>
                    <a:pt x="3519027" y="10556"/>
                  </a:lnTo>
                  <a:lnTo>
                    <a:pt x="3526752" y="22020"/>
                  </a:lnTo>
                  <a:lnTo>
                    <a:pt x="3529584" y="36067"/>
                  </a:lnTo>
                  <a:lnTo>
                    <a:pt x="3529584" y="180339"/>
                  </a:lnTo>
                  <a:lnTo>
                    <a:pt x="3526752" y="194387"/>
                  </a:lnTo>
                  <a:lnTo>
                    <a:pt x="3519027" y="205851"/>
                  </a:lnTo>
                  <a:lnTo>
                    <a:pt x="3507563" y="213576"/>
                  </a:lnTo>
                  <a:lnTo>
                    <a:pt x="3493516" y="216407"/>
                  </a:lnTo>
                  <a:lnTo>
                    <a:pt x="36068" y="216407"/>
                  </a:lnTo>
                  <a:lnTo>
                    <a:pt x="22020" y="213576"/>
                  </a:lnTo>
                  <a:lnTo>
                    <a:pt x="10556" y="205851"/>
                  </a:lnTo>
                  <a:lnTo>
                    <a:pt x="2831" y="194387"/>
                  </a:lnTo>
                  <a:lnTo>
                    <a:pt x="0" y="180339"/>
                  </a:lnTo>
                  <a:lnTo>
                    <a:pt x="0" y="3606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829812" y="2468880"/>
              <a:ext cx="3458210" cy="71755"/>
            </a:xfrm>
            <a:custGeom>
              <a:avLst/>
              <a:gdLst/>
              <a:ahLst/>
              <a:cxnLst/>
              <a:rect l="l" t="t" r="r" b="b"/>
              <a:pathLst>
                <a:path w="3458209" h="71755">
                  <a:moveTo>
                    <a:pt x="2591308" y="0"/>
                  </a:moveTo>
                  <a:lnTo>
                    <a:pt x="2591308" y="17907"/>
                  </a:lnTo>
                  <a:lnTo>
                    <a:pt x="0" y="17907"/>
                  </a:lnTo>
                  <a:lnTo>
                    <a:pt x="0" y="53721"/>
                  </a:lnTo>
                  <a:lnTo>
                    <a:pt x="2591308" y="53721"/>
                  </a:lnTo>
                  <a:lnTo>
                    <a:pt x="2591308" y="71628"/>
                  </a:lnTo>
                  <a:lnTo>
                    <a:pt x="3457956" y="35814"/>
                  </a:lnTo>
                  <a:lnTo>
                    <a:pt x="2591308" y="0"/>
                  </a:lnTo>
                  <a:close/>
                </a:path>
              </a:pathLst>
            </a:custGeom>
            <a:solidFill>
              <a:srgbClr val="66FF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829812" y="2468880"/>
              <a:ext cx="3458210" cy="71755"/>
            </a:xfrm>
            <a:custGeom>
              <a:avLst/>
              <a:gdLst/>
              <a:ahLst/>
              <a:cxnLst/>
              <a:rect l="l" t="t" r="r" b="b"/>
              <a:pathLst>
                <a:path w="3458209" h="71755">
                  <a:moveTo>
                    <a:pt x="0" y="17907"/>
                  </a:moveTo>
                  <a:lnTo>
                    <a:pt x="2591308" y="17907"/>
                  </a:lnTo>
                  <a:lnTo>
                    <a:pt x="2591308" y="0"/>
                  </a:lnTo>
                  <a:lnTo>
                    <a:pt x="3457956" y="35814"/>
                  </a:lnTo>
                  <a:lnTo>
                    <a:pt x="2591308" y="71628"/>
                  </a:lnTo>
                  <a:lnTo>
                    <a:pt x="2591308" y="53721"/>
                  </a:lnTo>
                  <a:lnTo>
                    <a:pt x="0" y="53721"/>
                  </a:lnTo>
                  <a:lnTo>
                    <a:pt x="0" y="1790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046220" y="2973324"/>
              <a:ext cx="3458210" cy="71755"/>
            </a:xfrm>
            <a:custGeom>
              <a:avLst/>
              <a:gdLst/>
              <a:ahLst/>
              <a:cxnLst/>
              <a:rect l="l" t="t" r="r" b="b"/>
              <a:pathLst>
                <a:path w="3458209" h="71755">
                  <a:moveTo>
                    <a:pt x="866647" y="0"/>
                  </a:moveTo>
                  <a:lnTo>
                    <a:pt x="0" y="35813"/>
                  </a:lnTo>
                  <a:lnTo>
                    <a:pt x="866647" y="71627"/>
                  </a:lnTo>
                  <a:lnTo>
                    <a:pt x="866647" y="53721"/>
                  </a:lnTo>
                  <a:lnTo>
                    <a:pt x="3457955" y="53721"/>
                  </a:lnTo>
                  <a:lnTo>
                    <a:pt x="3457955" y="17906"/>
                  </a:lnTo>
                  <a:lnTo>
                    <a:pt x="866647" y="17906"/>
                  </a:lnTo>
                  <a:lnTo>
                    <a:pt x="866647" y="0"/>
                  </a:lnTo>
                  <a:close/>
                </a:path>
              </a:pathLst>
            </a:custGeom>
            <a:solidFill>
              <a:srgbClr val="66FF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046220" y="2973324"/>
              <a:ext cx="3458210" cy="71755"/>
            </a:xfrm>
            <a:custGeom>
              <a:avLst/>
              <a:gdLst/>
              <a:ahLst/>
              <a:cxnLst/>
              <a:rect l="l" t="t" r="r" b="b"/>
              <a:pathLst>
                <a:path w="3458209" h="71755">
                  <a:moveTo>
                    <a:pt x="3457955" y="53721"/>
                  </a:moveTo>
                  <a:lnTo>
                    <a:pt x="866647" y="53721"/>
                  </a:lnTo>
                  <a:lnTo>
                    <a:pt x="866647" y="71627"/>
                  </a:lnTo>
                  <a:lnTo>
                    <a:pt x="0" y="35813"/>
                  </a:lnTo>
                  <a:lnTo>
                    <a:pt x="866647" y="0"/>
                  </a:lnTo>
                  <a:lnTo>
                    <a:pt x="866647" y="17906"/>
                  </a:lnTo>
                  <a:lnTo>
                    <a:pt x="3457955" y="17906"/>
                  </a:lnTo>
                  <a:lnTo>
                    <a:pt x="3457955" y="5372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431023" y="2540508"/>
              <a:ext cx="70485" cy="288290"/>
            </a:xfrm>
            <a:custGeom>
              <a:avLst/>
              <a:gdLst/>
              <a:ahLst/>
              <a:cxnLst/>
              <a:rect l="l" t="t" r="r" b="b"/>
              <a:pathLst>
                <a:path w="70484" h="288289">
                  <a:moveTo>
                    <a:pt x="52577" y="0"/>
                  </a:moveTo>
                  <a:lnTo>
                    <a:pt x="17525" y="0"/>
                  </a:lnTo>
                  <a:lnTo>
                    <a:pt x="17525" y="217169"/>
                  </a:lnTo>
                  <a:lnTo>
                    <a:pt x="0" y="217169"/>
                  </a:lnTo>
                  <a:lnTo>
                    <a:pt x="35051" y="288036"/>
                  </a:lnTo>
                  <a:lnTo>
                    <a:pt x="70103" y="217169"/>
                  </a:lnTo>
                  <a:lnTo>
                    <a:pt x="52577" y="217169"/>
                  </a:lnTo>
                  <a:lnTo>
                    <a:pt x="52577" y="0"/>
                  </a:lnTo>
                  <a:close/>
                </a:path>
              </a:pathLst>
            </a:custGeom>
            <a:solidFill>
              <a:srgbClr val="66FF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431023" y="2540508"/>
              <a:ext cx="70485" cy="288290"/>
            </a:xfrm>
            <a:custGeom>
              <a:avLst/>
              <a:gdLst/>
              <a:ahLst/>
              <a:cxnLst/>
              <a:rect l="l" t="t" r="r" b="b"/>
              <a:pathLst>
                <a:path w="70484" h="288289">
                  <a:moveTo>
                    <a:pt x="52577" y="0"/>
                  </a:moveTo>
                  <a:lnTo>
                    <a:pt x="52577" y="217169"/>
                  </a:lnTo>
                  <a:lnTo>
                    <a:pt x="70103" y="217169"/>
                  </a:lnTo>
                  <a:lnTo>
                    <a:pt x="35051" y="288036"/>
                  </a:lnTo>
                  <a:lnTo>
                    <a:pt x="0" y="217169"/>
                  </a:lnTo>
                  <a:lnTo>
                    <a:pt x="17525" y="217169"/>
                  </a:lnTo>
                  <a:lnTo>
                    <a:pt x="17525" y="0"/>
                  </a:lnTo>
                  <a:lnTo>
                    <a:pt x="52577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29812" y="3189732"/>
              <a:ext cx="73660" cy="792480"/>
            </a:xfrm>
            <a:custGeom>
              <a:avLst/>
              <a:gdLst/>
              <a:ahLst/>
              <a:cxnLst/>
              <a:rect l="l" t="t" r="r" b="b"/>
              <a:pathLst>
                <a:path w="73660" h="792479">
                  <a:moveTo>
                    <a:pt x="54863" y="0"/>
                  </a:moveTo>
                  <a:lnTo>
                    <a:pt x="18287" y="0"/>
                  </a:lnTo>
                  <a:lnTo>
                    <a:pt x="18287" y="594105"/>
                  </a:lnTo>
                  <a:lnTo>
                    <a:pt x="0" y="594105"/>
                  </a:lnTo>
                  <a:lnTo>
                    <a:pt x="36575" y="792479"/>
                  </a:lnTo>
                  <a:lnTo>
                    <a:pt x="73151" y="594105"/>
                  </a:lnTo>
                  <a:lnTo>
                    <a:pt x="54863" y="594105"/>
                  </a:lnTo>
                  <a:lnTo>
                    <a:pt x="54863" y="0"/>
                  </a:lnTo>
                  <a:close/>
                </a:path>
              </a:pathLst>
            </a:custGeom>
            <a:solidFill>
              <a:srgbClr val="66FF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29812" y="3189732"/>
              <a:ext cx="73660" cy="792480"/>
            </a:xfrm>
            <a:custGeom>
              <a:avLst/>
              <a:gdLst/>
              <a:ahLst/>
              <a:cxnLst/>
              <a:rect l="l" t="t" r="r" b="b"/>
              <a:pathLst>
                <a:path w="73660" h="792479">
                  <a:moveTo>
                    <a:pt x="54863" y="0"/>
                  </a:moveTo>
                  <a:lnTo>
                    <a:pt x="54863" y="594105"/>
                  </a:lnTo>
                  <a:lnTo>
                    <a:pt x="73151" y="594105"/>
                  </a:lnTo>
                  <a:lnTo>
                    <a:pt x="36575" y="792479"/>
                  </a:lnTo>
                  <a:lnTo>
                    <a:pt x="0" y="594105"/>
                  </a:lnTo>
                  <a:lnTo>
                    <a:pt x="18287" y="594105"/>
                  </a:lnTo>
                  <a:lnTo>
                    <a:pt x="18287" y="0"/>
                  </a:lnTo>
                  <a:lnTo>
                    <a:pt x="5486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829812" y="2107692"/>
              <a:ext cx="71755" cy="289560"/>
            </a:xfrm>
            <a:custGeom>
              <a:avLst/>
              <a:gdLst/>
              <a:ahLst/>
              <a:cxnLst/>
              <a:rect l="l" t="t" r="r" b="b"/>
              <a:pathLst>
                <a:path w="71754" h="289560">
                  <a:moveTo>
                    <a:pt x="53721" y="0"/>
                  </a:moveTo>
                  <a:lnTo>
                    <a:pt x="17907" y="0"/>
                  </a:lnTo>
                  <a:lnTo>
                    <a:pt x="17907" y="217170"/>
                  </a:lnTo>
                  <a:lnTo>
                    <a:pt x="0" y="217170"/>
                  </a:lnTo>
                  <a:lnTo>
                    <a:pt x="35813" y="289560"/>
                  </a:lnTo>
                  <a:lnTo>
                    <a:pt x="71627" y="217170"/>
                  </a:lnTo>
                  <a:lnTo>
                    <a:pt x="53721" y="217170"/>
                  </a:lnTo>
                  <a:lnTo>
                    <a:pt x="53721" y="0"/>
                  </a:lnTo>
                  <a:close/>
                </a:path>
              </a:pathLst>
            </a:custGeom>
            <a:solidFill>
              <a:srgbClr val="66FF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829812" y="2107692"/>
              <a:ext cx="71755" cy="289560"/>
            </a:xfrm>
            <a:custGeom>
              <a:avLst/>
              <a:gdLst/>
              <a:ahLst/>
              <a:cxnLst/>
              <a:rect l="l" t="t" r="r" b="b"/>
              <a:pathLst>
                <a:path w="71754" h="289560">
                  <a:moveTo>
                    <a:pt x="53721" y="0"/>
                  </a:moveTo>
                  <a:lnTo>
                    <a:pt x="53721" y="217170"/>
                  </a:lnTo>
                  <a:lnTo>
                    <a:pt x="71627" y="217170"/>
                  </a:lnTo>
                  <a:lnTo>
                    <a:pt x="35813" y="289560"/>
                  </a:lnTo>
                  <a:lnTo>
                    <a:pt x="0" y="217170"/>
                  </a:lnTo>
                  <a:lnTo>
                    <a:pt x="17907" y="217170"/>
                  </a:lnTo>
                  <a:lnTo>
                    <a:pt x="17907" y="0"/>
                  </a:lnTo>
                  <a:lnTo>
                    <a:pt x="53721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77540" y="3758564"/>
              <a:ext cx="4982845" cy="589280"/>
            </a:xfrm>
            <a:custGeom>
              <a:avLst/>
              <a:gdLst/>
              <a:ahLst/>
              <a:cxnLst/>
              <a:rect l="l" t="t" r="r" b="b"/>
              <a:pathLst>
                <a:path w="4982845" h="589279">
                  <a:moveTo>
                    <a:pt x="1084326" y="8001"/>
                  </a:moveTo>
                  <a:lnTo>
                    <a:pt x="988822" y="0"/>
                  </a:lnTo>
                  <a:lnTo>
                    <a:pt x="999388" y="26530"/>
                  </a:lnTo>
                  <a:lnTo>
                    <a:pt x="0" y="426085"/>
                  </a:lnTo>
                  <a:lnTo>
                    <a:pt x="10668" y="452501"/>
                  </a:lnTo>
                  <a:lnTo>
                    <a:pt x="1009967" y="53060"/>
                  </a:lnTo>
                  <a:lnTo>
                    <a:pt x="1020572" y="79629"/>
                  </a:lnTo>
                  <a:lnTo>
                    <a:pt x="1072565" y="21209"/>
                  </a:lnTo>
                  <a:lnTo>
                    <a:pt x="1084326" y="8001"/>
                  </a:lnTo>
                  <a:close/>
                </a:path>
                <a:path w="4982845" h="589279">
                  <a:moveTo>
                    <a:pt x="1590294" y="8001"/>
                  </a:moveTo>
                  <a:lnTo>
                    <a:pt x="1495171" y="19812"/>
                  </a:lnTo>
                  <a:lnTo>
                    <a:pt x="1510982" y="43599"/>
                  </a:lnTo>
                  <a:lnTo>
                    <a:pt x="934720" y="427355"/>
                  </a:lnTo>
                  <a:lnTo>
                    <a:pt x="950468" y="451231"/>
                  </a:lnTo>
                  <a:lnTo>
                    <a:pt x="1526819" y="67373"/>
                  </a:lnTo>
                  <a:lnTo>
                    <a:pt x="1542669" y="91186"/>
                  </a:lnTo>
                  <a:lnTo>
                    <a:pt x="1574431" y="35687"/>
                  </a:lnTo>
                  <a:lnTo>
                    <a:pt x="1590294" y="8001"/>
                  </a:lnTo>
                  <a:close/>
                </a:path>
                <a:path w="4982845" h="589279">
                  <a:moveTo>
                    <a:pt x="2093214" y="8001"/>
                  </a:moveTo>
                  <a:lnTo>
                    <a:pt x="2004822" y="45212"/>
                  </a:lnTo>
                  <a:lnTo>
                    <a:pt x="2026526" y="63792"/>
                  </a:lnTo>
                  <a:lnTo>
                    <a:pt x="1651127" y="501650"/>
                  </a:lnTo>
                  <a:lnTo>
                    <a:pt x="1672717" y="520192"/>
                  </a:lnTo>
                  <a:lnTo>
                    <a:pt x="2048217" y="82359"/>
                  </a:lnTo>
                  <a:lnTo>
                    <a:pt x="2069973" y="100965"/>
                  </a:lnTo>
                  <a:lnTo>
                    <a:pt x="2081974" y="52959"/>
                  </a:lnTo>
                  <a:lnTo>
                    <a:pt x="2093214" y="8001"/>
                  </a:lnTo>
                  <a:close/>
                </a:path>
                <a:path w="4982845" h="589279">
                  <a:moveTo>
                    <a:pt x="2495677" y="93726"/>
                  </a:moveTo>
                  <a:lnTo>
                    <a:pt x="2488501" y="79375"/>
                  </a:lnTo>
                  <a:lnTo>
                    <a:pt x="2452878" y="8001"/>
                  </a:lnTo>
                  <a:lnTo>
                    <a:pt x="2409952" y="93726"/>
                  </a:lnTo>
                  <a:lnTo>
                    <a:pt x="2438527" y="93726"/>
                  </a:lnTo>
                  <a:lnTo>
                    <a:pt x="2438527" y="510921"/>
                  </a:lnTo>
                  <a:lnTo>
                    <a:pt x="2467102" y="510921"/>
                  </a:lnTo>
                  <a:lnTo>
                    <a:pt x="2467102" y="93726"/>
                  </a:lnTo>
                  <a:lnTo>
                    <a:pt x="2495677" y="93726"/>
                  </a:lnTo>
                  <a:close/>
                </a:path>
                <a:path w="4982845" h="589279">
                  <a:moveTo>
                    <a:pt x="3258185" y="576199"/>
                  </a:moveTo>
                  <a:lnTo>
                    <a:pt x="3008553" y="78206"/>
                  </a:lnTo>
                  <a:lnTo>
                    <a:pt x="3034030" y="65405"/>
                  </a:lnTo>
                  <a:lnTo>
                    <a:pt x="2957322" y="8001"/>
                  </a:lnTo>
                  <a:lnTo>
                    <a:pt x="2957449" y="103886"/>
                  </a:lnTo>
                  <a:lnTo>
                    <a:pt x="2983026" y="91033"/>
                  </a:lnTo>
                  <a:lnTo>
                    <a:pt x="3232531" y="588899"/>
                  </a:lnTo>
                  <a:lnTo>
                    <a:pt x="3258185" y="576199"/>
                  </a:lnTo>
                  <a:close/>
                </a:path>
                <a:path w="4982845" h="589279">
                  <a:moveTo>
                    <a:pt x="3976243" y="500761"/>
                  </a:moveTo>
                  <a:lnTo>
                    <a:pt x="3532619" y="58394"/>
                  </a:lnTo>
                  <a:lnTo>
                    <a:pt x="3542703" y="48260"/>
                  </a:lnTo>
                  <a:lnTo>
                    <a:pt x="3552698" y="38227"/>
                  </a:lnTo>
                  <a:lnTo>
                    <a:pt x="3461766" y="8001"/>
                  </a:lnTo>
                  <a:lnTo>
                    <a:pt x="3492246" y="98933"/>
                  </a:lnTo>
                  <a:lnTo>
                    <a:pt x="3512401" y="78689"/>
                  </a:lnTo>
                  <a:lnTo>
                    <a:pt x="3956177" y="521081"/>
                  </a:lnTo>
                  <a:lnTo>
                    <a:pt x="3976243" y="500761"/>
                  </a:lnTo>
                  <a:close/>
                </a:path>
                <a:path w="4982845" h="589279">
                  <a:moveTo>
                    <a:pt x="4982337" y="498602"/>
                  </a:moveTo>
                  <a:lnTo>
                    <a:pt x="4190758" y="38671"/>
                  </a:lnTo>
                  <a:lnTo>
                    <a:pt x="4194911" y="31496"/>
                  </a:lnTo>
                  <a:lnTo>
                    <a:pt x="4205097" y="13970"/>
                  </a:lnTo>
                  <a:lnTo>
                    <a:pt x="4109466" y="8001"/>
                  </a:lnTo>
                  <a:lnTo>
                    <a:pt x="4162044" y="88138"/>
                  </a:lnTo>
                  <a:lnTo>
                    <a:pt x="4176382" y="63423"/>
                  </a:lnTo>
                  <a:lnTo>
                    <a:pt x="4967859" y="523240"/>
                  </a:lnTo>
                  <a:lnTo>
                    <a:pt x="4982337" y="498602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328160" y="1966721"/>
              <a:ext cx="2606675" cy="443865"/>
            </a:xfrm>
            <a:custGeom>
              <a:avLst/>
              <a:gdLst/>
              <a:ahLst/>
              <a:cxnLst/>
              <a:rect l="l" t="t" r="r" b="b"/>
              <a:pathLst>
                <a:path w="2606675" h="443864">
                  <a:moveTo>
                    <a:pt x="654558" y="0"/>
                  </a:moveTo>
                  <a:lnTo>
                    <a:pt x="558800" y="3937"/>
                  </a:lnTo>
                  <a:lnTo>
                    <a:pt x="572643" y="28981"/>
                  </a:lnTo>
                  <a:lnTo>
                    <a:pt x="0" y="345694"/>
                  </a:lnTo>
                  <a:lnTo>
                    <a:pt x="13716" y="370586"/>
                  </a:lnTo>
                  <a:lnTo>
                    <a:pt x="586486" y="54000"/>
                  </a:lnTo>
                  <a:lnTo>
                    <a:pt x="600329" y="78994"/>
                  </a:lnTo>
                  <a:lnTo>
                    <a:pt x="639381" y="22098"/>
                  </a:lnTo>
                  <a:lnTo>
                    <a:pt x="654558" y="0"/>
                  </a:lnTo>
                  <a:close/>
                </a:path>
                <a:path w="2606675" h="443864">
                  <a:moveTo>
                    <a:pt x="942594" y="0"/>
                  </a:moveTo>
                  <a:lnTo>
                    <a:pt x="847471" y="11811"/>
                  </a:lnTo>
                  <a:lnTo>
                    <a:pt x="863282" y="35598"/>
                  </a:lnTo>
                  <a:lnTo>
                    <a:pt x="287020" y="419354"/>
                  </a:lnTo>
                  <a:lnTo>
                    <a:pt x="302768" y="443230"/>
                  </a:lnTo>
                  <a:lnTo>
                    <a:pt x="879119" y="59372"/>
                  </a:lnTo>
                  <a:lnTo>
                    <a:pt x="894969" y="83185"/>
                  </a:lnTo>
                  <a:lnTo>
                    <a:pt x="926731" y="27686"/>
                  </a:lnTo>
                  <a:lnTo>
                    <a:pt x="942594" y="0"/>
                  </a:lnTo>
                  <a:close/>
                </a:path>
                <a:path w="2606675" h="443864">
                  <a:moveTo>
                    <a:pt x="1087374" y="0"/>
                  </a:moveTo>
                  <a:lnTo>
                    <a:pt x="1010666" y="57404"/>
                  </a:lnTo>
                  <a:lnTo>
                    <a:pt x="1036116" y="70205"/>
                  </a:lnTo>
                  <a:lnTo>
                    <a:pt x="858139" y="424942"/>
                  </a:lnTo>
                  <a:lnTo>
                    <a:pt x="883793" y="437642"/>
                  </a:lnTo>
                  <a:lnTo>
                    <a:pt x="1061643" y="83032"/>
                  </a:lnTo>
                  <a:lnTo>
                    <a:pt x="1087247" y="95885"/>
                  </a:lnTo>
                  <a:lnTo>
                    <a:pt x="1087297" y="57404"/>
                  </a:lnTo>
                  <a:lnTo>
                    <a:pt x="1087374" y="0"/>
                  </a:lnTo>
                  <a:close/>
                </a:path>
                <a:path w="2606675" h="443864">
                  <a:moveTo>
                    <a:pt x="1273429" y="85725"/>
                  </a:moveTo>
                  <a:lnTo>
                    <a:pt x="1266253" y="71374"/>
                  </a:lnTo>
                  <a:lnTo>
                    <a:pt x="1230630" y="0"/>
                  </a:lnTo>
                  <a:lnTo>
                    <a:pt x="1187704" y="85725"/>
                  </a:lnTo>
                  <a:lnTo>
                    <a:pt x="1216279" y="85725"/>
                  </a:lnTo>
                  <a:lnTo>
                    <a:pt x="1216279" y="431292"/>
                  </a:lnTo>
                  <a:lnTo>
                    <a:pt x="1244854" y="431292"/>
                  </a:lnTo>
                  <a:lnTo>
                    <a:pt x="1244854" y="85725"/>
                  </a:lnTo>
                  <a:lnTo>
                    <a:pt x="1273429" y="85725"/>
                  </a:lnTo>
                  <a:close/>
                </a:path>
                <a:path w="2606675" h="443864">
                  <a:moveTo>
                    <a:pt x="1675384" y="423418"/>
                  </a:moveTo>
                  <a:lnTo>
                    <a:pt x="1434934" y="63373"/>
                  </a:lnTo>
                  <a:lnTo>
                    <a:pt x="1452816" y="51435"/>
                  </a:lnTo>
                  <a:lnTo>
                    <a:pt x="1458722" y="47498"/>
                  </a:lnTo>
                  <a:lnTo>
                    <a:pt x="1375410" y="0"/>
                  </a:lnTo>
                  <a:lnTo>
                    <a:pt x="1387348" y="95123"/>
                  </a:lnTo>
                  <a:lnTo>
                    <a:pt x="1411173" y="79235"/>
                  </a:lnTo>
                  <a:lnTo>
                    <a:pt x="1651508" y="439166"/>
                  </a:lnTo>
                  <a:lnTo>
                    <a:pt x="1675384" y="423418"/>
                  </a:lnTo>
                  <a:close/>
                </a:path>
                <a:path w="2606675" h="443864">
                  <a:moveTo>
                    <a:pt x="2104009" y="420497"/>
                  </a:moveTo>
                  <a:lnTo>
                    <a:pt x="1666163" y="44996"/>
                  </a:lnTo>
                  <a:lnTo>
                    <a:pt x="1674126" y="35687"/>
                  </a:lnTo>
                  <a:lnTo>
                    <a:pt x="1684782" y="23241"/>
                  </a:lnTo>
                  <a:lnTo>
                    <a:pt x="1591818" y="0"/>
                  </a:lnTo>
                  <a:lnTo>
                    <a:pt x="1629029" y="88392"/>
                  </a:lnTo>
                  <a:lnTo>
                    <a:pt x="1647596" y="66687"/>
                  </a:lnTo>
                  <a:lnTo>
                    <a:pt x="2085467" y="442087"/>
                  </a:lnTo>
                  <a:lnTo>
                    <a:pt x="2104009" y="420497"/>
                  </a:lnTo>
                  <a:close/>
                </a:path>
                <a:path w="2606675" h="443864">
                  <a:moveTo>
                    <a:pt x="2606548" y="418973"/>
                  </a:moveTo>
                  <a:lnTo>
                    <a:pt x="1959254" y="31775"/>
                  </a:lnTo>
                  <a:lnTo>
                    <a:pt x="1963674" y="24384"/>
                  </a:lnTo>
                  <a:lnTo>
                    <a:pt x="1973961" y="7239"/>
                  </a:lnTo>
                  <a:lnTo>
                    <a:pt x="1878330" y="0"/>
                  </a:lnTo>
                  <a:lnTo>
                    <a:pt x="1929892" y="80772"/>
                  </a:lnTo>
                  <a:lnTo>
                    <a:pt x="1944585" y="56248"/>
                  </a:lnTo>
                  <a:lnTo>
                    <a:pt x="2591816" y="443611"/>
                  </a:lnTo>
                  <a:lnTo>
                    <a:pt x="2606548" y="418973"/>
                  </a:lnTo>
                  <a:close/>
                </a:path>
              </a:pathLst>
            </a:custGeom>
            <a:solidFill>
              <a:srgbClr val="33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179189" y="2541269"/>
              <a:ext cx="3049270" cy="1014094"/>
            </a:xfrm>
            <a:custGeom>
              <a:avLst/>
              <a:gdLst/>
              <a:ahLst/>
              <a:cxnLst/>
              <a:rect l="l" t="t" r="r" b="b"/>
              <a:pathLst>
                <a:path w="3049270" h="1014095">
                  <a:moveTo>
                    <a:pt x="517017" y="73152"/>
                  </a:moveTo>
                  <a:lnTo>
                    <a:pt x="438531" y="128270"/>
                  </a:lnTo>
                  <a:lnTo>
                    <a:pt x="463740" y="141859"/>
                  </a:lnTo>
                  <a:lnTo>
                    <a:pt x="0" y="1000633"/>
                  </a:lnTo>
                  <a:lnTo>
                    <a:pt x="25146" y="1014095"/>
                  </a:lnTo>
                  <a:lnTo>
                    <a:pt x="488848" y="155384"/>
                  </a:lnTo>
                  <a:lnTo>
                    <a:pt x="513969" y="168910"/>
                  </a:lnTo>
                  <a:lnTo>
                    <a:pt x="515226" y="129286"/>
                  </a:lnTo>
                  <a:lnTo>
                    <a:pt x="517017" y="73152"/>
                  </a:lnTo>
                  <a:close/>
                </a:path>
                <a:path w="3049270" h="1014095">
                  <a:moveTo>
                    <a:pt x="878078" y="168910"/>
                  </a:moveTo>
                  <a:lnTo>
                    <a:pt x="876947" y="132080"/>
                  </a:lnTo>
                  <a:lnTo>
                    <a:pt x="875157" y="73152"/>
                  </a:lnTo>
                  <a:lnTo>
                    <a:pt x="800354" y="132969"/>
                  </a:lnTo>
                  <a:lnTo>
                    <a:pt x="826274" y="144970"/>
                  </a:lnTo>
                  <a:lnTo>
                    <a:pt x="430911" y="1001395"/>
                  </a:lnTo>
                  <a:lnTo>
                    <a:pt x="456819" y="1013333"/>
                  </a:lnTo>
                  <a:lnTo>
                    <a:pt x="852170" y="156933"/>
                  </a:lnTo>
                  <a:lnTo>
                    <a:pt x="878078" y="168910"/>
                  </a:lnTo>
                  <a:close/>
                </a:path>
                <a:path w="3049270" h="1014095">
                  <a:moveTo>
                    <a:pt x="1180338" y="167767"/>
                  </a:moveTo>
                  <a:lnTo>
                    <a:pt x="1175283" y="137160"/>
                  </a:lnTo>
                  <a:lnTo>
                    <a:pt x="1164717" y="73152"/>
                  </a:lnTo>
                  <a:lnTo>
                    <a:pt x="1098423" y="142367"/>
                  </a:lnTo>
                  <a:lnTo>
                    <a:pt x="1125677" y="150825"/>
                  </a:lnTo>
                  <a:lnTo>
                    <a:pt x="861568" y="1003173"/>
                  </a:lnTo>
                  <a:lnTo>
                    <a:pt x="888746" y="1011555"/>
                  </a:lnTo>
                  <a:lnTo>
                    <a:pt x="1152994" y="159296"/>
                  </a:lnTo>
                  <a:lnTo>
                    <a:pt x="1180338" y="167767"/>
                  </a:lnTo>
                  <a:close/>
                </a:path>
                <a:path w="3049270" h="1014095">
                  <a:moveTo>
                    <a:pt x="1494028" y="158877"/>
                  </a:moveTo>
                  <a:lnTo>
                    <a:pt x="1486852" y="144526"/>
                  </a:lnTo>
                  <a:lnTo>
                    <a:pt x="1451229" y="73152"/>
                  </a:lnTo>
                  <a:lnTo>
                    <a:pt x="1408303" y="158877"/>
                  </a:lnTo>
                  <a:lnTo>
                    <a:pt x="1436878" y="158877"/>
                  </a:lnTo>
                  <a:lnTo>
                    <a:pt x="1436878" y="1007376"/>
                  </a:lnTo>
                  <a:lnTo>
                    <a:pt x="1465453" y="1007376"/>
                  </a:lnTo>
                  <a:lnTo>
                    <a:pt x="1465453" y="158877"/>
                  </a:lnTo>
                  <a:lnTo>
                    <a:pt x="1494028" y="158877"/>
                  </a:lnTo>
                  <a:close/>
                </a:path>
                <a:path w="3049270" h="1014095">
                  <a:moveTo>
                    <a:pt x="2041271" y="1004201"/>
                  </a:moveTo>
                  <a:lnTo>
                    <a:pt x="1845576" y="153454"/>
                  </a:lnTo>
                  <a:lnTo>
                    <a:pt x="1873377" y="147066"/>
                  </a:lnTo>
                  <a:lnTo>
                    <a:pt x="1867192" y="139573"/>
                  </a:lnTo>
                  <a:lnTo>
                    <a:pt x="1812417" y="73152"/>
                  </a:lnTo>
                  <a:lnTo>
                    <a:pt x="1789811" y="166243"/>
                  </a:lnTo>
                  <a:lnTo>
                    <a:pt x="1817649" y="159854"/>
                  </a:lnTo>
                  <a:lnTo>
                    <a:pt x="2013331" y="1010551"/>
                  </a:lnTo>
                  <a:lnTo>
                    <a:pt x="2041271" y="1004201"/>
                  </a:lnTo>
                  <a:close/>
                </a:path>
                <a:path w="3049270" h="1014095">
                  <a:moveTo>
                    <a:pt x="2687955" y="1001395"/>
                  </a:moveTo>
                  <a:lnTo>
                    <a:pt x="2292578" y="144970"/>
                  </a:lnTo>
                  <a:lnTo>
                    <a:pt x="2318512" y="132969"/>
                  </a:lnTo>
                  <a:lnTo>
                    <a:pt x="2317394" y="132080"/>
                  </a:lnTo>
                  <a:lnTo>
                    <a:pt x="2243709" y="73152"/>
                  </a:lnTo>
                  <a:lnTo>
                    <a:pt x="2240788" y="168910"/>
                  </a:lnTo>
                  <a:lnTo>
                    <a:pt x="2266683" y="156933"/>
                  </a:lnTo>
                  <a:lnTo>
                    <a:pt x="2662047" y="1013333"/>
                  </a:lnTo>
                  <a:lnTo>
                    <a:pt x="2687955" y="1001395"/>
                  </a:lnTo>
                  <a:close/>
                </a:path>
                <a:path w="3049270" h="1014095">
                  <a:moveTo>
                    <a:pt x="3048762" y="929005"/>
                  </a:moveTo>
                  <a:lnTo>
                    <a:pt x="2586405" y="68770"/>
                  </a:lnTo>
                  <a:lnTo>
                    <a:pt x="2609964" y="56134"/>
                  </a:lnTo>
                  <a:lnTo>
                    <a:pt x="2611628" y="55245"/>
                  </a:lnTo>
                  <a:lnTo>
                    <a:pt x="2533269" y="0"/>
                  </a:lnTo>
                  <a:lnTo>
                    <a:pt x="2536063" y="95758"/>
                  </a:lnTo>
                  <a:lnTo>
                    <a:pt x="2561221" y="82270"/>
                  </a:lnTo>
                  <a:lnTo>
                    <a:pt x="3023616" y="942467"/>
                  </a:lnTo>
                  <a:lnTo>
                    <a:pt x="3048762" y="929005"/>
                  </a:lnTo>
                  <a:close/>
                </a:path>
              </a:pathLst>
            </a:custGeom>
            <a:solidFill>
              <a:srgbClr val="CC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126736" y="1778635"/>
              <a:ext cx="2377440" cy="228600"/>
            </a:xfrm>
            <a:custGeom>
              <a:avLst/>
              <a:gdLst/>
              <a:ahLst/>
              <a:cxnLst/>
              <a:rect l="l" t="t" r="r" b="b"/>
              <a:pathLst>
                <a:path w="2377440" h="228600">
                  <a:moveTo>
                    <a:pt x="2301367" y="76200"/>
                  </a:moveTo>
                  <a:lnTo>
                    <a:pt x="2186940" y="76200"/>
                  </a:lnTo>
                  <a:lnTo>
                    <a:pt x="2186940" y="152400"/>
                  </a:lnTo>
                  <a:lnTo>
                    <a:pt x="2148882" y="152424"/>
                  </a:lnTo>
                  <a:lnTo>
                    <a:pt x="2148966" y="228600"/>
                  </a:lnTo>
                  <a:lnTo>
                    <a:pt x="2377440" y="114173"/>
                  </a:lnTo>
                  <a:lnTo>
                    <a:pt x="2301367" y="76200"/>
                  </a:lnTo>
                  <a:close/>
                </a:path>
                <a:path w="2377440" h="228600">
                  <a:moveTo>
                    <a:pt x="2148797" y="76224"/>
                  </a:moveTo>
                  <a:lnTo>
                    <a:pt x="0" y="77597"/>
                  </a:lnTo>
                  <a:lnTo>
                    <a:pt x="0" y="153797"/>
                  </a:lnTo>
                  <a:lnTo>
                    <a:pt x="2148882" y="152424"/>
                  </a:lnTo>
                  <a:lnTo>
                    <a:pt x="2148797" y="76224"/>
                  </a:lnTo>
                  <a:close/>
                </a:path>
                <a:path w="2377440" h="228600">
                  <a:moveTo>
                    <a:pt x="2186940" y="76200"/>
                  </a:moveTo>
                  <a:lnTo>
                    <a:pt x="2148797" y="76224"/>
                  </a:lnTo>
                  <a:lnTo>
                    <a:pt x="2148882" y="152424"/>
                  </a:lnTo>
                  <a:lnTo>
                    <a:pt x="2186940" y="152400"/>
                  </a:lnTo>
                  <a:lnTo>
                    <a:pt x="2186940" y="76200"/>
                  </a:lnTo>
                  <a:close/>
                </a:path>
                <a:path w="2377440" h="228600">
                  <a:moveTo>
                    <a:pt x="2148713" y="0"/>
                  </a:moveTo>
                  <a:lnTo>
                    <a:pt x="2148797" y="76224"/>
                  </a:lnTo>
                  <a:lnTo>
                    <a:pt x="2301367" y="76200"/>
                  </a:lnTo>
                  <a:lnTo>
                    <a:pt x="2148713" y="0"/>
                  </a:lnTo>
                  <a:close/>
                </a:path>
              </a:pathLst>
            </a:custGeom>
            <a:solidFill>
              <a:srgbClr val="33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46376" y="3982211"/>
              <a:ext cx="1656714" cy="71755"/>
            </a:xfrm>
            <a:custGeom>
              <a:avLst/>
              <a:gdLst/>
              <a:ahLst/>
              <a:cxnLst/>
              <a:rect l="l" t="t" r="r" b="b"/>
              <a:pathLst>
                <a:path w="1656714" h="71754">
                  <a:moveTo>
                    <a:pt x="415417" y="0"/>
                  </a:moveTo>
                  <a:lnTo>
                    <a:pt x="0" y="35813"/>
                  </a:lnTo>
                  <a:lnTo>
                    <a:pt x="415417" y="71627"/>
                  </a:lnTo>
                  <a:lnTo>
                    <a:pt x="415417" y="53720"/>
                  </a:lnTo>
                  <a:lnTo>
                    <a:pt x="1656588" y="53720"/>
                  </a:lnTo>
                  <a:lnTo>
                    <a:pt x="1656588" y="17906"/>
                  </a:lnTo>
                  <a:lnTo>
                    <a:pt x="415417" y="17906"/>
                  </a:lnTo>
                  <a:lnTo>
                    <a:pt x="415417" y="0"/>
                  </a:lnTo>
                  <a:close/>
                </a:path>
              </a:pathLst>
            </a:custGeom>
            <a:solidFill>
              <a:srgbClr val="66FF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246376" y="3982211"/>
              <a:ext cx="1656714" cy="71755"/>
            </a:xfrm>
            <a:custGeom>
              <a:avLst/>
              <a:gdLst/>
              <a:ahLst/>
              <a:cxnLst/>
              <a:rect l="l" t="t" r="r" b="b"/>
              <a:pathLst>
                <a:path w="1656714" h="71754">
                  <a:moveTo>
                    <a:pt x="1656588" y="53720"/>
                  </a:moveTo>
                  <a:lnTo>
                    <a:pt x="415417" y="53720"/>
                  </a:lnTo>
                  <a:lnTo>
                    <a:pt x="415417" y="71627"/>
                  </a:lnTo>
                  <a:lnTo>
                    <a:pt x="0" y="35813"/>
                  </a:lnTo>
                  <a:lnTo>
                    <a:pt x="415417" y="0"/>
                  </a:lnTo>
                  <a:lnTo>
                    <a:pt x="415417" y="17906"/>
                  </a:lnTo>
                  <a:lnTo>
                    <a:pt x="1656588" y="17906"/>
                  </a:lnTo>
                  <a:lnTo>
                    <a:pt x="1656588" y="5372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600323" y="2468880"/>
              <a:ext cx="4064635" cy="1079500"/>
            </a:xfrm>
            <a:custGeom>
              <a:avLst/>
              <a:gdLst/>
              <a:ahLst/>
              <a:cxnLst/>
              <a:rect l="l" t="t" r="r" b="b"/>
              <a:pathLst>
                <a:path w="4064634" h="1079500">
                  <a:moveTo>
                    <a:pt x="3903852" y="1078992"/>
                  </a:moveTo>
                  <a:lnTo>
                    <a:pt x="3947456" y="1073644"/>
                  </a:lnTo>
                  <a:lnTo>
                    <a:pt x="3988085" y="1063545"/>
                  </a:lnTo>
                  <a:lnTo>
                    <a:pt x="4022188" y="1043326"/>
                  </a:lnTo>
                  <a:lnTo>
                    <a:pt x="4046219" y="1007618"/>
                  </a:lnTo>
                  <a:lnTo>
                    <a:pt x="4056114" y="969644"/>
                  </a:lnTo>
                  <a:lnTo>
                    <a:pt x="4062051" y="919856"/>
                  </a:lnTo>
                  <a:lnTo>
                    <a:pt x="4064031" y="864155"/>
                  </a:lnTo>
                  <a:lnTo>
                    <a:pt x="4062051" y="808444"/>
                  </a:lnTo>
                  <a:lnTo>
                    <a:pt x="4056114" y="758624"/>
                  </a:lnTo>
                  <a:lnTo>
                    <a:pt x="4046219" y="720598"/>
                  </a:lnTo>
                  <a:lnTo>
                    <a:pt x="4022188" y="684704"/>
                  </a:lnTo>
                  <a:lnTo>
                    <a:pt x="3988085" y="663955"/>
                  </a:lnTo>
                  <a:lnTo>
                    <a:pt x="3947456" y="653303"/>
                  </a:lnTo>
                  <a:lnTo>
                    <a:pt x="3903852" y="647700"/>
                  </a:lnTo>
                </a:path>
                <a:path w="4064634" h="1079500">
                  <a:moveTo>
                    <a:pt x="157860" y="576072"/>
                  </a:moveTo>
                  <a:lnTo>
                    <a:pt x="113374" y="574956"/>
                  </a:lnTo>
                  <a:lnTo>
                    <a:pt x="72294" y="567150"/>
                  </a:lnTo>
                  <a:lnTo>
                    <a:pt x="38023" y="545961"/>
                  </a:lnTo>
                  <a:lnTo>
                    <a:pt x="13969" y="504698"/>
                  </a:lnTo>
                  <a:lnTo>
                    <a:pt x="5824" y="466638"/>
                  </a:lnTo>
                  <a:lnTo>
                    <a:pt x="1361" y="416706"/>
                  </a:lnTo>
                  <a:lnTo>
                    <a:pt x="0" y="359343"/>
                  </a:lnTo>
                  <a:lnTo>
                    <a:pt x="1159" y="298990"/>
                  </a:lnTo>
                  <a:lnTo>
                    <a:pt x="4260" y="240088"/>
                  </a:lnTo>
                  <a:lnTo>
                    <a:pt x="8724" y="187077"/>
                  </a:lnTo>
                  <a:lnTo>
                    <a:pt x="13969" y="144399"/>
                  </a:lnTo>
                  <a:lnTo>
                    <a:pt x="28858" y="89707"/>
                  </a:lnTo>
                  <a:lnTo>
                    <a:pt x="50307" y="49577"/>
                  </a:lnTo>
                  <a:lnTo>
                    <a:pt x="71780" y="20758"/>
                  </a:lnTo>
                  <a:lnTo>
                    <a:pt x="8674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681984" y="2430779"/>
              <a:ext cx="3825240" cy="723900"/>
            </a:xfrm>
            <a:custGeom>
              <a:avLst/>
              <a:gdLst/>
              <a:ahLst/>
              <a:cxnLst/>
              <a:rect l="l" t="t" r="r" b="b"/>
              <a:pathLst>
                <a:path w="3825240" h="723900">
                  <a:moveTo>
                    <a:pt x="76200" y="3810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38100"/>
                  </a:lnTo>
                  <a:close/>
                </a:path>
                <a:path w="3825240" h="723900">
                  <a:moveTo>
                    <a:pt x="3825240" y="647700"/>
                  </a:moveTo>
                  <a:lnTo>
                    <a:pt x="3749040" y="685800"/>
                  </a:lnTo>
                  <a:lnTo>
                    <a:pt x="3825240" y="723900"/>
                  </a:lnTo>
                  <a:lnTo>
                    <a:pt x="3825240" y="647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3032569" y="2032825"/>
            <a:ext cx="730885" cy="80010"/>
            <a:chOff x="3032569" y="2032825"/>
            <a:chExt cx="730885" cy="80010"/>
          </a:xfrm>
        </p:grpSpPr>
        <p:sp>
          <p:nvSpPr>
            <p:cNvPr id="34" name="object 34"/>
            <p:cNvSpPr/>
            <p:nvPr/>
          </p:nvSpPr>
          <p:spPr>
            <a:xfrm>
              <a:off x="3037332" y="2037588"/>
              <a:ext cx="721360" cy="70485"/>
            </a:xfrm>
            <a:custGeom>
              <a:avLst/>
              <a:gdLst/>
              <a:ahLst/>
              <a:cxnLst/>
              <a:rect l="l" t="t" r="r" b="b"/>
              <a:pathLst>
                <a:path w="721360" h="70485">
                  <a:moveTo>
                    <a:pt x="544068" y="0"/>
                  </a:moveTo>
                  <a:lnTo>
                    <a:pt x="544068" y="17525"/>
                  </a:lnTo>
                  <a:lnTo>
                    <a:pt x="0" y="17525"/>
                  </a:lnTo>
                  <a:lnTo>
                    <a:pt x="0" y="52577"/>
                  </a:lnTo>
                  <a:lnTo>
                    <a:pt x="544068" y="52577"/>
                  </a:lnTo>
                  <a:lnTo>
                    <a:pt x="544068" y="70103"/>
                  </a:lnTo>
                  <a:lnTo>
                    <a:pt x="720852" y="35051"/>
                  </a:lnTo>
                  <a:lnTo>
                    <a:pt x="544068" y="0"/>
                  </a:lnTo>
                  <a:close/>
                </a:path>
              </a:pathLst>
            </a:custGeom>
            <a:solidFill>
              <a:srgbClr val="66FF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037332" y="2037588"/>
              <a:ext cx="721360" cy="70485"/>
            </a:xfrm>
            <a:custGeom>
              <a:avLst/>
              <a:gdLst/>
              <a:ahLst/>
              <a:cxnLst/>
              <a:rect l="l" t="t" r="r" b="b"/>
              <a:pathLst>
                <a:path w="721360" h="70485">
                  <a:moveTo>
                    <a:pt x="0" y="17525"/>
                  </a:moveTo>
                  <a:lnTo>
                    <a:pt x="544068" y="17525"/>
                  </a:lnTo>
                  <a:lnTo>
                    <a:pt x="544068" y="0"/>
                  </a:lnTo>
                  <a:lnTo>
                    <a:pt x="720852" y="35051"/>
                  </a:lnTo>
                  <a:lnTo>
                    <a:pt x="544068" y="70103"/>
                  </a:lnTo>
                  <a:lnTo>
                    <a:pt x="544068" y="52577"/>
                  </a:lnTo>
                  <a:lnTo>
                    <a:pt x="0" y="52577"/>
                  </a:lnTo>
                  <a:lnTo>
                    <a:pt x="0" y="175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36" name="object 36"/>
          <p:cNvGraphicFramePr>
            <a:graphicFrameLocks noGrp="1"/>
          </p:cNvGraphicFramePr>
          <p:nvPr/>
        </p:nvGraphicFramePr>
        <p:xfrm>
          <a:off x="2960941" y="4119181"/>
          <a:ext cx="5325103" cy="215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5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5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52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65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165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152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1653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1780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1463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1462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14629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14629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1717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1399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" name="object 37"/>
          <p:cNvSpPr/>
          <p:nvPr/>
        </p:nvSpPr>
        <p:spPr>
          <a:xfrm>
            <a:off x="8221980" y="4085844"/>
            <a:ext cx="433070" cy="76200"/>
          </a:xfrm>
          <a:custGeom>
            <a:avLst/>
            <a:gdLst/>
            <a:ahLst/>
            <a:cxnLst/>
            <a:rect l="l" t="t" r="r" b="b"/>
            <a:pathLst>
              <a:path w="433070" h="76200">
                <a:moveTo>
                  <a:pt x="356616" y="0"/>
                </a:moveTo>
                <a:lnTo>
                  <a:pt x="356616" y="76199"/>
                </a:lnTo>
                <a:lnTo>
                  <a:pt x="420116" y="44449"/>
                </a:lnTo>
                <a:lnTo>
                  <a:pt x="369316" y="44449"/>
                </a:lnTo>
                <a:lnTo>
                  <a:pt x="369316" y="31749"/>
                </a:lnTo>
                <a:lnTo>
                  <a:pt x="420116" y="31749"/>
                </a:lnTo>
                <a:lnTo>
                  <a:pt x="356616" y="0"/>
                </a:lnTo>
                <a:close/>
              </a:path>
              <a:path w="433070" h="76200">
                <a:moveTo>
                  <a:pt x="356616" y="31749"/>
                </a:moveTo>
                <a:lnTo>
                  <a:pt x="0" y="31749"/>
                </a:lnTo>
                <a:lnTo>
                  <a:pt x="0" y="44449"/>
                </a:lnTo>
                <a:lnTo>
                  <a:pt x="356616" y="44449"/>
                </a:lnTo>
                <a:lnTo>
                  <a:pt x="356616" y="31749"/>
                </a:lnTo>
                <a:close/>
              </a:path>
              <a:path w="433070" h="76200">
                <a:moveTo>
                  <a:pt x="420116" y="31749"/>
                </a:moveTo>
                <a:lnTo>
                  <a:pt x="369316" y="31749"/>
                </a:lnTo>
                <a:lnTo>
                  <a:pt x="369316" y="44449"/>
                </a:lnTo>
                <a:lnTo>
                  <a:pt x="420116" y="44449"/>
                </a:lnTo>
                <a:lnTo>
                  <a:pt x="432816" y="38099"/>
                </a:lnTo>
                <a:lnTo>
                  <a:pt x="420116" y="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74748" y="4302252"/>
            <a:ext cx="791210" cy="76200"/>
          </a:xfrm>
          <a:custGeom>
            <a:avLst/>
            <a:gdLst/>
            <a:ahLst/>
            <a:cxnLst/>
            <a:rect l="l" t="t" r="r" b="b"/>
            <a:pathLst>
              <a:path w="791210" h="76200">
                <a:moveTo>
                  <a:pt x="714756" y="0"/>
                </a:moveTo>
                <a:lnTo>
                  <a:pt x="714756" y="76200"/>
                </a:lnTo>
                <a:lnTo>
                  <a:pt x="778256" y="44450"/>
                </a:lnTo>
                <a:lnTo>
                  <a:pt x="727456" y="44450"/>
                </a:lnTo>
                <a:lnTo>
                  <a:pt x="727456" y="31750"/>
                </a:lnTo>
                <a:lnTo>
                  <a:pt x="778256" y="31750"/>
                </a:lnTo>
                <a:lnTo>
                  <a:pt x="714756" y="0"/>
                </a:lnTo>
                <a:close/>
              </a:path>
              <a:path w="791210" h="76200">
                <a:moveTo>
                  <a:pt x="714756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714756" y="44450"/>
                </a:lnTo>
                <a:lnTo>
                  <a:pt x="714756" y="31750"/>
                </a:lnTo>
                <a:close/>
              </a:path>
              <a:path w="791210" h="76200">
                <a:moveTo>
                  <a:pt x="778256" y="31750"/>
                </a:moveTo>
                <a:lnTo>
                  <a:pt x="727456" y="31750"/>
                </a:lnTo>
                <a:lnTo>
                  <a:pt x="727456" y="44450"/>
                </a:lnTo>
                <a:lnTo>
                  <a:pt x="778256" y="44450"/>
                </a:lnTo>
                <a:lnTo>
                  <a:pt x="790956" y="38100"/>
                </a:lnTo>
                <a:lnTo>
                  <a:pt x="778256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587491" y="4414265"/>
            <a:ext cx="85725" cy="288290"/>
          </a:xfrm>
          <a:custGeom>
            <a:avLst/>
            <a:gdLst/>
            <a:ahLst/>
            <a:cxnLst/>
            <a:rect l="l" t="t" r="r" b="b"/>
            <a:pathLst>
              <a:path w="85725" h="288289">
                <a:moveTo>
                  <a:pt x="57150" y="71500"/>
                </a:moveTo>
                <a:lnTo>
                  <a:pt x="28575" y="71500"/>
                </a:lnTo>
                <a:lnTo>
                  <a:pt x="28575" y="288035"/>
                </a:lnTo>
                <a:lnTo>
                  <a:pt x="57150" y="288035"/>
                </a:lnTo>
                <a:lnTo>
                  <a:pt x="57150" y="71500"/>
                </a:lnTo>
                <a:close/>
              </a:path>
              <a:path w="85725" h="288289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288289">
                <a:moveTo>
                  <a:pt x="78623" y="71500"/>
                </a:moveTo>
                <a:lnTo>
                  <a:pt x="57150" y="71500"/>
                </a:lnTo>
                <a:lnTo>
                  <a:pt x="57150" y="85724"/>
                </a:lnTo>
                <a:lnTo>
                  <a:pt x="85725" y="85724"/>
                </a:lnTo>
                <a:lnTo>
                  <a:pt x="78623" y="7150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379971" y="4414265"/>
            <a:ext cx="85725" cy="288290"/>
          </a:xfrm>
          <a:custGeom>
            <a:avLst/>
            <a:gdLst/>
            <a:ahLst/>
            <a:cxnLst/>
            <a:rect l="l" t="t" r="r" b="b"/>
            <a:pathLst>
              <a:path w="85725" h="288289">
                <a:moveTo>
                  <a:pt x="57150" y="71500"/>
                </a:moveTo>
                <a:lnTo>
                  <a:pt x="28575" y="71500"/>
                </a:lnTo>
                <a:lnTo>
                  <a:pt x="28575" y="288035"/>
                </a:lnTo>
                <a:lnTo>
                  <a:pt x="57150" y="288035"/>
                </a:lnTo>
                <a:lnTo>
                  <a:pt x="57150" y="71500"/>
                </a:lnTo>
                <a:close/>
              </a:path>
              <a:path w="85725" h="288289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288289">
                <a:moveTo>
                  <a:pt x="78623" y="71500"/>
                </a:moveTo>
                <a:lnTo>
                  <a:pt x="57150" y="71500"/>
                </a:lnTo>
                <a:lnTo>
                  <a:pt x="57150" y="85724"/>
                </a:lnTo>
                <a:lnTo>
                  <a:pt x="85725" y="85724"/>
                </a:lnTo>
                <a:lnTo>
                  <a:pt x="78623" y="7150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100823" y="4414265"/>
            <a:ext cx="85725" cy="288290"/>
          </a:xfrm>
          <a:custGeom>
            <a:avLst/>
            <a:gdLst/>
            <a:ahLst/>
            <a:cxnLst/>
            <a:rect l="l" t="t" r="r" b="b"/>
            <a:pathLst>
              <a:path w="85725" h="288289">
                <a:moveTo>
                  <a:pt x="57150" y="71500"/>
                </a:moveTo>
                <a:lnTo>
                  <a:pt x="28575" y="71500"/>
                </a:lnTo>
                <a:lnTo>
                  <a:pt x="28575" y="288035"/>
                </a:lnTo>
                <a:lnTo>
                  <a:pt x="57150" y="288035"/>
                </a:lnTo>
                <a:lnTo>
                  <a:pt x="57150" y="71500"/>
                </a:lnTo>
                <a:close/>
              </a:path>
              <a:path w="85725" h="288289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288289">
                <a:moveTo>
                  <a:pt x="78623" y="71500"/>
                </a:moveTo>
                <a:lnTo>
                  <a:pt x="57150" y="71500"/>
                </a:lnTo>
                <a:lnTo>
                  <a:pt x="57150" y="85724"/>
                </a:lnTo>
                <a:lnTo>
                  <a:pt x="85725" y="85724"/>
                </a:lnTo>
                <a:lnTo>
                  <a:pt x="78623" y="7150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109711" y="4414265"/>
            <a:ext cx="85725" cy="288290"/>
          </a:xfrm>
          <a:custGeom>
            <a:avLst/>
            <a:gdLst/>
            <a:ahLst/>
            <a:cxnLst/>
            <a:rect l="l" t="t" r="r" b="b"/>
            <a:pathLst>
              <a:path w="85725" h="288289">
                <a:moveTo>
                  <a:pt x="57150" y="71500"/>
                </a:moveTo>
                <a:lnTo>
                  <a:pt x="28575" y="71500"/>
                </a:lnTo>
                <a:lnTo>
                  <a:pt x="28575" y="288035"/>
                </a:lnTo>
                <a:lnTo>
                  <a:pt x="57150" y="288035"/>
                </a:lnTo>
                <a:lnTo>
                  <a:pt x="57150" y="71500"/>
                </a:lnTo>
                <a:close/>
              </a:path>
              <a:path w="85725" h="288289">
                <a:moveTo>
                  <a:pt x="42926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6" y="0"/>
                </a:lnTo>
                <a:close/>
              </a:path>
              <a:path w="85725" h="288289">
                <a:moveTo>
                  <a:pt x="78623" y="71500"/>
                </a:moveTo>
                <a:lnTo>
                  <a:pt x="57150" y="71500"/>
                </a:lnTo>
                <a:lnTo>
                  <a:pt x="57150" y="85724"/>
                </a:lnTo>
                <a:lnTo>
                  <a:pt x="85725" y="85724"/>
                </a:lnTo>
                <a:lnTo>
                  <a:pt x="78623" y="7150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796535" y="4414265"/>
            <a:ext cx="85725" cy="288290"/>
          </a:xfrm>
          <a:custGeom>
            <a:avLst/>
            <a:gdLst/>
            <a:ahLst/>
            <a:cxnLst/>
            <a:rect l="l" t="t" r="r" b="b"/>
            <a:pathLst>
              <a:path w="85725" h="288289">
                <a:moveTo>
                  <a:pt x="57150" y="71500"/>
                </a:moveTo>
                <a:lnTo>
                  <a:pt x="28575" y="71500"/>
                </a:lnTo>
                <a:lnTo>
                  <a:pt x="28575" y="288035"/>
                </a:lnTo>
                <a:lnTo>
                  <a:pt x="57150" y="288035"/>
                </a:lnTo>
                <a:lnTo>
                  <a:pt x="57150" y="71500"/>
                </a:lnTo>
                <a:close/>
              </a:path>
              <a:path w="85725" h="288289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288289">
                <a:moveTo>
                  <a:pt x="78623" y="71500"/>
                </a:moveTo>
                <a:lnTo>
                  <a:pt x="57150" y="71500"/>
                </a:lnTo>
                <a:lnTo>
                  <a:pt x="57150" y="85724"/>
                </a:lnTo>
                <a:lnTo>
                  <a:pt x="85725" y="85724"/>
                </a:lnTo>
                <a:lnTo>
                  <a:pt x="78623" y="7150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077208" y="4414265"/>
            <a:ext cx="85725" cy="288290"/>
          </a:xfrm>
          <a:custGeom>
            <a:avLst/>
            <a:gdLst/>
            <a:ahLst/>
            <a:cxnLst/>
            <a:rect l="l" t="t" r="r" b="b"/>
            <a:pathLst>
              <a:path w="85725" h="288289">
                <a:moveTo>
                  <a:pt x="57150" y="71500"/>
                </a:moveTo>
                <a:lnTo>
                  <a:pt x="28575" y="71500"/>
                </a:lnTo>
                <a:lnTo>
                  <a:pt x="28575" y="288035"/>
                </a:lnTo>
                <a:lnTo>
                  <a:pt x="57150" y="288035"/>
                </a:lnTo>
                <a:lnTo>
                  <a:pt x="57150" y="71500"/>
                </a:lnTo>
                <a:close/>
              </a:path>
              <a:path w="85725" h="288289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288289">
                <a:moveTo>
                  <a:pt x="78623" y="71500"/>
                </a:moveTo>
                <a:lnTo>
                  <a:pt x="57150" y="71500"/>
                </a:lnTo>
                <a:lnTo>
                  <a:pt x="57150" y="85724"/>
                </a:lnTo>
                <a:lnTo>
                  <a:pt x="85725" y="85724"/>
                </a:lnTo>
                <a:lnTo>
                  <a:pt x="78623" y="7150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139948" y="4414265"/>
            <a:ext cx="85725" cy="288290"/>
          </a:xfrm>
          <a:custGeom>
            <a:avLst/>
            <a:gdLst/>
            <a:ahLst/>
            <a:cxnLst/>
            <a:rect l="l" t="t" r="r" b="b"/>
            <a:pathLst>
              <a:path w="85725" h="288289">
                <a:moveTo>
                  <a:pt x="57150" y="71500"/>
                </a:moveTo>
                <a:lnTo>
                  <a:pt x="28575" y="71500"/>
                </a:lnTo>
                <a:lnTo>
                  <a:pt x="28575" y="288035"/>
                </a:lnTo>
                <a:lnTo>
                  <a:pt x="57150" y="288035"/>
                </a:lnTo>
                <a:lnTo>
                  <a:pt x="57150" y="71500"/>
                </a:lnTo>
                <a:close/>
              </a:path>
              <a:path w="85725" h="288289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288289">
                <a:moveTo>
                  <a:pt x="78623" y="71500"/>
                </a:moveTo>
                <a:lnTo>
                  <a:pt x="57150" y="71500"/>
                </a:lnTo>
                <a:lnTo>
                  <a:pt x="57150" y="85724"/>
                </a:lnTo>
                <a:lnTo>
                  <a:pt x="85725" y="85724"/>
                </a:lnTo>
                <a:lnTo>
                  <a:pt x="78623" y="7150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9126473" y="3820159"/>
            <a:ext cx="13385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Permutadores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calor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779511" y="1719834"/>
            <a:ext cx="2075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Ar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frio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Humidade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385942" y="4904054"/>
            <a:ext cx="6115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Ar </a:t>
            </a:r>
            <a:r>
              <a:rPr sz="1800" spc="-20" dirty="0">
                <a:latin typeface="Calibri"/>
                <a:cs typeface="Calibri"/>
              </a:rPr>
              <a:t>frio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548062" y="3485769"/>
            <a:ext cx="4237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quente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087018" y="1871853"/>
            <a:ext cx="1543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Produto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húmido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230274" y="3608578"/>
            <a:ext cx="1246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Produto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seco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DAB6ACBD-0EDA-27B4-3B75-179AEB341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45" dirty="0"/>
              <a:t> </a:t>
            </a:r>
            <a:r>
              <a:rPr dirty="0"/>
              <a:t>–</a:t>
            </a:r>
            <a:r>
              <a:rPr spc="-65" dirty="0"/>
              <a:t> </a:t>
            </a:r>
            <a:r>
              <a:rPr dirty="0"/>
              <a:t>Linha</a:t>
            </a:r>
            <a:r>
              <a:rPr spc="-105" dirty="0"/>
              <a:t> </a:t>
            </a:r>
            <a:r>
              <a:rPr dirty="0"/>
              <a:t>de</a:t>
            </a:r>
            <a:r>
              <a:rPr spc="-90" dirty="0"/>
              <a:t> </a:t>
            </a:r>
            <a:r>
              <a:rPr spc="-10" dirty="0"/>
              <a:t>secagem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67371" y="844296"/>
            <a:ext cx="3246881" cy="576910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7401" y="4052279"/>
            <a:ext cx="5706671" cy="266021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64488" y="917038"/>
            <a:ext cx="5274945" cy="273812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2000" b="1" dirty="0">
                <a:latin typeface="Calibri"/>
                <a:cs typeface="Calibri"/>
              </a:rPr>
              <a:t>O</a:t>
            </a:r>
            <a:r>
              <a:rPr sz="2000" b="1" spc="18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que</a:t>
            </a:r>
            <a:r>
              <a:rPr sz="2000" b="1" spc="18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controlamos</a:t>
            </a:r>
            <a:r>
              <a:rPr sz="2000" b="1" spc="1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no</a:t>
            </a:r>
            <a:r>
              <a:rPr sz="2000" b="1" spc="19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secador?</a:t>
            </a:r>
            <a:endParaRPr sz="2000">
              <a:latin typeface="Calibri"/>
              <a:cs typeface="Calibri"/>
            </a:endParaRPr>
          </a:p>
          <a:p>
            <a:pPr marL="354965" marR="5080" indent="-342900">
              <a:lnSpc>
                <a:spcPts val="3600"/>
              </a:lnSpc>
              <a:spcBef>
                <a:spcPts val="45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Tempos</a:t>
            </a:r>
            <a:r>
              <a:rPr sz="2000" spc="1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1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retenção</a:t>
            </a:r>
            <a:r>
              <a:rPr sz="2000" spc="1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em</a:t>
            </a:r>
            <a:r>
              <a:rPr sz="2000" spc="1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cada</a:t>
            </a:r>
            <a:r>
              <a:rPr sz="2000" spc="1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piso</a:t>
            </a:r>
            <a:r>
              <a:rPr sz="2000" spc="1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(superior</a:t>
            </a:r>
            <a:r>
              <a:rPr sz="2000" spc="16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e </a:t>
            </a:r>
            <a:r>
              <a:rPr sz="2000" dirty="0">
                <a:latin typeface="Calibri"/>
                <a:cs typeface="Calibri"/>
              </a:rPr>
              <a:t>inferior,</a:t>
            </a:r>
            <a:r>
              <a:rPr sz="2000" spc="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cerca</a:t>
            </a:r>
            <a:r>
              <a:rPr sz="2000" spc="1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1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25</a:t>
            </a:r>
            <a:r>
              <a:rPr sz="2000" spc="1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1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30</a:t>
            </a:r>
            <a:r>
              <a:rPr sz="2000" spc="1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min</a:t>
            </a:r>
            <a:r>
              <a:rPr sz="2000" spc="1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</a:t>
            </a:r>
            <a:r>
              <a:rPr sz="2000" spc="1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total)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990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Altura</a:t>
            </a:r>
            <a:r>
              <a:rPr sz="2000" spc="1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</a:t>
            </a:r>
            <a:r>
              <a:rPr sz="2000" spc="1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cama</a:t>
            </a:r>
            <a:r>
              <a:rPr sz="2000" spc="1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1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croquetes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95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Uniformidade</a:t>
            </a:r>
            <a:r>
              <a:rPr sz="2000" spc="1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</a:t>
            </a:r>
            <a:r>
              <a:rPr sz="2000" spc="2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cama</a:t>
            </a:r>
            <a:r>
              <a:rPr sz="2000" spc="20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em</a:t>
            </a:r>
            <a:r>
              <a:rPr sz="2000" spc="2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altura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95"/>
              </a:spcBef>
              <a:buFont typeface="Arial"/>
              <a:buChar char="•"/>
              <a:tabLst>
                <a:tab pos="354965" algn="l"/>
              </a:tabLst>
            </a:pPr>
            <a:r>
              <a:rPr sz="2000" spc="-10" dirty="0">
                <a:latin typeface="Calibri"/>
                <a:cs typeface="Calibri"/>
              </a:rPr>
              <a:t>Densidade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FAEE391-F4B6-048C-43D6-7ABB92D3F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err="1"/>
              <a:t>Diagrama</a:t>
            </a:r>
            <a:r>
              <a:rPr spc="-70" dirty="0"/>
              <a:t> </a:t>
            </a:r>
            <a:r>
              <a:rPr dirty="0"/>
              <a:t>do</a:t>
            </a:r>
            <a:r>
              <a:rPr spc="-60" dirty="0"/>
              <a:t> </a:t>
            </a:r>
            <a:r>
              <a:rPr dirty="0"/>
              <a:t>Processo</a:t>
            </a:r>
            <a:r>
              <a:rPr spc="-65" dirty="0"/>
              <a:t> </a:t>
            </a:r>
            <a:r>
              <a:rPr dirty="0"/>
              <a:t>de</a:t>
            </a:r>
            <a:r>
              <a:rPr spc="-60" dirty="0"/>
              <a:t> </a:t>
            </a:r>
            <a:r>
              <a:rPr dirty="0" err="1"/>
              <a:t>Fabrico</a:t>
            </a:r>
            <a:r>
              <a:rPr spc="-80" dirty="0"/>
              <a:t> </a:t>
            </a:r>
            <a:r>
              <a:rPr spc="-10" dirty="0"/>
              <a:t>Petfood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2832" y="922281"/>
            <a:ext cx="9100663" cy="553199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78F715E-2F04-4C42-4C26-FBB869A44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45" dirty="0"/>
              <a:t> </a:t>
            </a:r>
            <a:r>
              <a:rPr dirty="0"/>
              <a:t>–</a:t>
            </a:r>
            <a:r>
              <a:rPr spc="-65" dirty="0"/>
              <a:t> </a:t>
            </a:r>
            <a:r>
              <a:rPr dirty="0"/>
              <a:t>Etapas</a:t>
            </a:r>
            <a:r>
              <a:rPr spc="-65" dirty="0"/>
              <a:t> </a:t>
            </a:r>
            <a:r>
              <a:rPr dirty="0"/>
              <a:t>do</a:t>
            </a:r>
            <a:r>
              <a:rPr spc="-60" dirty="0"/>
              <a:t> </a:t>
            </a:r>
            <a:r>
              <a:rPr dirty="0"/>
              <a:t>processo</a:t>
            </a:r>
            <a:r>
              <a:rPr spc="-65" dirty="0"/>
              <a:t> </a:t>
            </a:r>
            <a:r>
              <a:rPr dirty="0"/>
              <a:t>de</a:t>
            </a:r>
            <a:r>
              <a:rPr spc="-60" dirty="0"/>
              <a:t> </a:t>
            </a:r>
            <a:r>
              <a:rPr spc="-10" dirty="0"/>
              <a:t>fabrico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606551" y="1054608"/>
            <a:ext cx="5232400" cy="441959"/>
          </a:xfrm>
          <a:custGeom>
            <a:avLst/>
            <a:gdLst/>
            <a:ahLst/>
            <a:cxnLst/>
            <a:rect l="l" t="t" r="r" b="b"/>
            <a:pathLst>
              <a:path w="5232400" h="441959">
                <a:moveTo>
                  <a:pt x="5158232" y="0"/>
                </a:moveTo>
                <a:lnTo>
                  <a:pt x="73660" y="0"/>
                </a:lnTo>
                <a:lnTo>
                  <a:pt x="44989" y="5794"/>
                </a:lnTo>
                <a:lnTo>
                  <a:pt x="21575" y="21589"/>
                </a:lnTo>
                <a:lnTo>
                  <a:pt x="5789" y="45005"/>
                </a:lnTo>
                <a:lnTo>
                  <a:pt x="0" y="73659"/>
                </a:lnTo>
                <a:lnTo>
                  <a:pt x="0" y="368300"/>
                </a:lnTo>
                <a:lnTo>
                  <a:pt x="5789" y="396954"/>
                </a:lnTo>
                <a:lnTo>
                  <a:pt x="21575" y="420369"/>
                </a:lnTo>
                <a:lnTo>
                  <a:pt x="44989" y="436165"/>
                </a:lnTo>
                <a:lnTo>
                  <a:pt x="73660" y="441959"/>
                </a:lnTo>
                <a:lnTo>
                  <a:pt x="5158232" y="441959"/>
                </a:lnTo>
                <a:lnTo>
                  <a:pt x="5186886" y="436165"/>
                </a:lnTo>
                <a:lnTo>
                  <a:pt x="5210302" y="420369"/>
                </a:lnTo>
                <a:lnTo>
                  <a:pt x="5226097" y="396954"/>
                </a:lnTo>
                <a:lnTo>
                  <a:pt x="5231892" y="368300"/>
                </a:lnTo>
                <a:lnTo>
                  <a:pt x="5231892" y="73659"/>
                </a:lnTo>
                <a:lnTo>
                  <a:pt x="5226097" y="45005"/>
                </a:lnTo>
                <a:lnTo>
                  <a:pt x="5210302" y="21589"/>
                </a:lnTo>
                <a:lnTo>
                  <a:pt x="5186886" y="5794"/>
                </a:lnTo>
                <a:lnTo>
                  <a:pt x="5158232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33145" y="1092200"/>
            <a:ext cx="9071610" cy="904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715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8: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Linha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FFFFFF"/>
                </a:solidFill>
                <a:latin typeface="Calibri"/>
                <a:cs typeface="Calibri"/>
              </a:rPr>
              <a:t>coating</a:t>
            </a:r>
            <a:r>
              <a:rPr sz="20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(engordurador)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15"/>
              </a:spcBef>
            </a:pPr>
            <a:r>
              <a:rPr sz="2000" b="1" i="1" dirty="0">
                <a:latin typeface="Calibri"/>
                <a:cs typeface="Calibri"/>
              </a:rPr>
              <a:t>Coating</a:t>
            </a:r>
            <a:r>
              <a:rPr sz="2000" b="1" i="1" spc="1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significa</a:t>
            </a:r>
            <a:r>
              <a:rPr sz="2000" spc="1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Revestimento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1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ou</a:t>
            </a:r>
            <a:r>
              <a:rPr sz="2000" spc="1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seja</a:t>
            </a:r>
            <a:r>
              <a:rPr sz="2000" spc="1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aplicação</a:t>
            </a:r>
            <a:r>
              <a:rPr sz="2000" spc="1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1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MP</a:t>
            </a:r>
            <a:r>
              <a:rPr sz="2000" spc="1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líquidas</a:t>
            </a:r>
            <a:r>
              <a:rPr sz="2000" spc="1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e/ou</a:t>
            </a:r>
            <a:r>
              <a:rPr sz="2000" spc="1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aromas</a:t>
            </a:r>
            <a:r>
              <a:rPr sz="2000" spc="1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em</a:t>
            </a:r>
            <a:r>
              <a:rPr sz="2000" spc="114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pó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6534" y="2173212"/>
            <a:ext cx="7543057" cy="445848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245FFAB-33F7-11FB-63F8-1D7CBB9B7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45" dirty="0"/>
              <a:t> </a:t>
            </a:r>
            <a:r>
              <a:rPr dirty="0"/>
              <a:t>–</a:t>
            </a:r>
            <a:r>
              <a:rPr spc="-65" dirty="0"/>
              <a:t> </a:t>
            </a:r>
            <a:r>
              <a:rPr dirty="0"/>
              <a:t>Linha</a:t>
            </a:r>
            <a:r>
              <a:rPr spc="-105" dirty="0"/>
              <a:t> </a:t>
            </a:r>
            <a:r>
              <a:rPr dirty="0"/>
              <a:t>de</a:t>
            </a:r>
            <a:r>
              <a:rPr spc="-90" dirty="0"/>
              <a:t> </a:t>
            </a:r>
            <a:r>
              <a:rPr i="1" spc="-10" dirty="0">
                <a:latin typeface="Calibri Light"/>
                <a:cs typeface="Calibri Light"/>
              </a:rPr>
              <a:t>coating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37387" y="836675"/>
            <a:ext cx="10427970" cy="6019165"/>
            <a:chOff x="437387" y="836675"/>
            <a:chExt cx="10427970" cy="601916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7387" y="836675"/>
              <a:ext cx="5350002" cy="42710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1747" y="4556762"/>
              <a:ext cx="4333494" cy="229895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686043" y="5419343"/>
              <a:ext cx="5173980" cy="1021080"/>
            </a:xfrm>
            <a:custGeom>
              <a:avLst/>
              <a:gdLst/>
              <a:ahLst/>
              <a:cxnLst/>
              <a:rect l="l" t="t" r="r" b="b"/>
              <a:pathLst>
                <a:path w="5173980" h="1021079">
                  <a:moveTo>
                    <a:pt x="5003800" y="0"/>
                  </a:moveTo>
                  <a:lnTo>
                    <a:pt x="170179" y="0"/>
                  </a:lnTo>
                  <a:lnTo>
                    <a:pt x="124942" y="6079"/>
                  </a:lnTo>
                  <a:lnTo>
                    <a:pt x="84290" y="23236"/>
                  </a:lnTo>
                  <a:lnTo>
                    <a:pt x="49847" y="49847"/>
                  </a:lnTo>
                  <a:lnTo>
                    <a:pt x="23236" y="84290"/>
                  </a:lnTo>
                  <a:lnTo>
                    <a:pt x="6079" y="124942"/>
                  </a:lnTo>
                  <a:lnTo>
                    <a:pt x="0" y="170179"/>
                  </a:lnTo>
                  <a:lnTo>
                    <a:pt x="0" y="850899"/>
                  </a:lnTo>
                  <a:lnTo>
                    <a:pt x="6079" y="896142"/>
                  </a:lnTo>
                  <a:lnTo>
                    <a:pt x="23236" y="936795"/>
                  </a:lnTo>
                  <a:lnTo>
                    <a:pt x="49847" y="971237"/>
                  </a:lnTo>
                  <a:lnTo>
                    <a:pt x="84290" y="997846"/>
                  </a:lnTo>
                  <a:lnTo>
                    <a:pt x="124942" y="1015001"/>
                  </a:lnTo>
                  <a:lnTo>
                    <a:pt x="170179" y="1021079"/>
                  </a:lnTo>
                  <a:lnTo>
                    <a:pt x="5003800" y="1021079"/>
                  </a:lnTo>
                  <a:lnTo>
                    <a:pt x="5049037" y="1015001"/>
                  </a:lnTo>
                  <a:lnTo>
                    <a:pt x="5089689" y="997846"/>
                  </a:lnTo>
                  <a:lnTo>
                    <a:pt x="5124132" y="971237"/>
                  </a:lnTo>
                  <a:lnTo>
                    <a:pt x="5150743" y="936795"/>
                  </a:lnTo>
                  <a:lnTo>
                    <a:pt x="5167900" y="896142"/>
                  </a:lnTo>
                  <a:lnTo>
                    <a:pt x="5173980" y="850899"/>
                  </a:lnTo>
                  <a:lnTo>
                    <a:pt x="5173980" y="170179"/>
                  </a:lnTo>
                  <a:lnTo>
                    <a:pt x="5167900" y="124942"/>
                  </a:lnTo>
                  <a:lnTo>
                    <a:pt x="5150743" y="84290"/>
                  </a:lnTo>
                  <a:lnTo>
                    <a:pt x="5124132" y="49847"/>
                  </a:lnTo>
                  <a:lnTo>
                    <a:pt x="5089689" y="23236"/>
                  </a:lnTo>
                  <a:lnTo>
                    <a:pt x="5049037" y="6079"/>
                  </a:lnTo>
                  <a:lnTo>
                    <a:pt x="5003800" y="0"/>
                  </a:lnTo>
                  <a:close/>
                </a:path>
              </a:pathLst>
            </a:custGeom>
            <a:solidFill>
              <a:srgbClr val="8E8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86043" y="5419343"/>
              <a:ext cx="5173980" cy="1021080"/>
            </a:xfrm>
            <a:custGeom>
              <a:avLst/>
              <a:gdLst/>
              <a:ahLst/>
              <a:cxnLst/>
              <a:rect l="l" t="t" r="r" b="b"/>
              <a:pathLst>
                <a:path w="5173980" h="1021079">
                  <a:moveTo>
                    <a:pt x="0" y="170179"/>
                  </a:moveTo>
                  <a:lnTo>
                    <a:pt x="6079" y="124942"/>
                  </a:lnTo>
                  <a:lnTo>
                    <a:pt x="23236" y="84290"/>
                  </a:lnTo>
                  <a:lnTo>
                    <a:pt x="49847" y="49847"/>
                  </a:lnTo>
                  <a:lnTo>
                    <a:pt x="84290" y="23236"/>
                  </a:lnTo>
                  <a:lnTo>
                    <a:pt x="124942" y="6079"/>
                  </a:lnTo>
                  <a:lnTo>
                    <a:pt x="170179" y="0"/>
                  </a:lnTo>
                  <a:lnTo>
                    <a:pt x="5003800" y="0"/>
                  </a:lnTo>
                  <a:lnTo>
                    <a:pt x="5049037" y="6079"/>
                  </a:lnTo>
                  <a:lnTo>
                    <a:pt x="5089689" y="23236"/>
                  </a:lnTo>
                  <a:lnTo>
                    <a:pt x="5124132" y="49847"/>
                  </a:lnTo>
                  <a:lnTo>
                    <a:pt x="5150743" y="84290"/>
                  </a:lnTo>
                  <a:lnTo>
                    <a:pt x="5167900" y="124942"/>
                  </a:lnTo>
                  <a:lnTo>
                    <a:pt x="5173980" y="170179"/>
                  </a:lnTo>
                  <a:lnTo>
                    <a:pt x="5173980" y="850899"/>
                  </a:lnTo>
                  <a:lnTo>
                    <a:pt x="5167900" y="896142"/>
                  </a:lnTo>
                  <a:lnTo>
                    <a:pt x="5150743" y="936795"/>
                  </a:lnTo>
                  <a:lnTo>
                    <a:pt x="5124132" y="971237"/>
                  </a:lnTo>
                  <a:lnTo>
                    <a:pt x="5089689" y="997846"/>
                  </a:lnTo>
                  <a:lnTo>
                    <a:pt x="5049037" y="1015001"/>
                  </a:lnTo>
                  <a:lnTo>
                    <a:pt x="5003800" y="1021079"/>
                  </a:lnTo>
                  <a:lnTo>
                    <a:pt x="170179" y="1021079"/>
                  </a:lnTo>
                  <a:lnTo>
                    <a:pt x="124942" y="1015001"/>
                  </a:lnTo>
                  <a:lnTo>
                    <a:pt x="84290" y="997846"/>
                  </a:lnTo>
                  <a:lnTo>
                    <a:pt x="49847" y="971237"/>
                  </a:lnTo>
                  <a:lnTo>
                    <a:pt x="23236" y="936795"/>
                  </a:lnTo>
                  <a:lnTo>
                    <a:pt x="6079" y="896142"/>
                  </a:lnTo>
                  <a:lnTo>
                    <a:pt x="0" y="850899"/>
                  </a:lnTo>
                  <a:lnTo>
                    <a:pt x="0" y="170179"/>
                  </a:lnTo>
                  <a:close/>
                </a:path>
              </a:pathLst>
            </a:custGeom>
            <a:ln w="9524">
              <a:solidFill>
                <a:srgbClr val="8E82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947028" y="1097661"/>
            <a:ext cx="4870450" cy="2713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O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Coater</a:t>
            </a:r>
            <a:r>
              <a:rPr sz="2000" b="1" i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recebe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croquetes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vindos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do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secador, </a:t>
            </a:r>
            <a:r>
              <a:rPr sz="2000" b="1" dirty="0">
                <a:latin typeface="Calibri"/>
                <a:cs typeface="Calibri"/>
              </a:rPr>
              <a:t>ou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seja,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quentes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e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secos.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15"/>
              </a:spcBef>
            </a:pPr>
            <a:endParaRPr sz="2000" dirty="0">
              <a:latin typeface="Calibri"/>
              <a:cs typeface="Calibri"/>
            </a:endParaRPr>
          </a:p>
          <a:p>
            <a:pPr marL="520700" indent="-399415">
              <a:lnSpc>
                <a:spcPct val="100000"/>
              </a:lnSpc>
              <a:buFont typeface="Arial"/>
              <a:buChar char="•"/>
              <a:tabLst>
                <a:tab pos="520700" algn="l"/>
              </a:tabLst>
            </a:pPr>
            <a:r>
              <a:rPr sz="2000" spc="-10" dirty="0">
                <a:latin typeface="Calibri"/>
                <a:cs typeface="Calibri"/>
              </a:rPr>
              <a:t>Gorduras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animais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(100%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aves)</a:t>
            </a:r>
            <a:endParaRPr sz="2000" dirty="0">
              <a:latin typeface="Calibri"/>
              <a:cs typeface="Calibri"/>
            </a:endParaRPr>
          </a:p>
          <a:p>
            <a:pPr marL="921385" lvl="1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921385" algn="l"/>
              </a:tabLst>
            </a:pPr>
            <a:r>
              <a:rPr sz="2000" spc="-10" dirty="0">
                <a:latin typeface="Calibri"/>
                <a:cs typeface="Calibri"/>
              </a:rPr>
              <a:t>Atomizadas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por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injetores</a:t>
            </a:r>
            <a:endParaRPr sz="2000" dirty="0">
              <a:latin typeface="Calibri"/>
              <a:cs typeface="Calibri"/>
            </a:endParaRPr>
          </a:p>
          <a:p>
            <a:pPr marL="520700" indent="-399415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520700" algn="l"/>
              </a:tabLst>
            </a:pPr>
            <a:r>
              <a:rPr sz="2000" spc="-10" dirty="0">
                <a:latin typeface="Calibri"/>
                <a:cs typeface="Calibri"/>
              </a:rPr>
              <a:t>Aromas/Palatibilizantes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em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líquido</a:t>
            </a:r>
            <a:endParaRPr sz="2000" dirty="0">
              <a:latin typeface="Calibri"/>
              <a:cs typeface="Calibri"/>
            </a:endParaRPr>
          </a:p>
          <a:p>
            <a:pPr marL="520700" indent="-39941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520700" algn="l"/>
              </a:tabLst>
            </a:pPr>
            <a:r>
              <a:rPr sz="2000" dirty="0">
                <a:latin typeface="Calibri"/>
                <a:cs typeface="Calibri"/>
              </a:rPr>
              <a:t>Aromas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em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 err="1">
                <a:latin typeface="Calibri"/>
                <a:cs typeface="Calibri"/>
              </a:rPr>
              <a:t>Pó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(para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Gatos)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382258" y="4013961"/>
            <a:ext cx="4373245" cy="980440"/>
            <a:chOff x="6382258" y="4013961"/>
            <a:chExt cx="4373245" cy="980440"/>
          </a:xfrm>
        </p:grpSpPr>
        <p:sp>
          <p:nvSpPr>
            <p:cNvPr id="15" name="object 15"/>
            <p:cNvSpPr/>
            <p:nvPr/>
          </p:nvSpPr>
          <p:spPr>
            <a:xfrm>
              <a:off x="6388608" y="4020311"/>
              <a:ext cx="4360545" cy="967740"/>
            </a:xfrm>
            <a:custGeom>
              <a:avLst/>
              <a:gdLst/>
              <a:ahLst/>
              <a:cxnLst/>
              <a:rect l="l" t="t" r="r" b="b"/>
              <a:pathLst>
                <a:path w="4360545" h="967739">
                  <a:moveTo>
                    <a:pt x="4198873" y="0"/>
                  </a:moveTo>
                  <a:lnTo>
                    <a:pt x="161289" y="0"/>
                  </a:lnTo>
                  <a:lnTo>
                    <a:pt x="118430" y="5764"/>
                  </a:lnTo>
                  <a:lnTo>
                    <a:pt x="79906" y="22032"/>
                  </a:lnTo>
                  <a:lnTo>
                    <a:pt x="47259" y="47259"/>
                  </a:lnTo>
                  <a:lnTo>
                    <a:pt x="22032" y="79906"/>
                  </a:lnTo>
                  <a:lnTo>
                    <a:pt x="5764" y="118430"/>
                  </a:lnTo>
                  <a:lnTo>
                    <a:pt x="0" y="161289"/>
                  </a:lnTo>
                  <a:lnTo>
                    <a:pt x="0" y="806450"/>
                  </a:lnTo>
                  <a:lnTo>
                    <a:pt x="5764" y="849309"/>
                  </a:lnTo>
                  <a:lnTo>
                    <a:pt x="22032" y="887833"/>
                  </a:lnTo>
                  <a:lnTo>
                    <a:pt x="47259" y="920480"/>
                  </a:lnTo>
                  <a:lnTo>
                    <a:pt x="79906" y="945707"/>
                  </a:lnTo>
                  <a:lnTo>
                    <a:pt x="118430" y="961975"/>
                  </a:lnTo>
                  <a:lnTo>
                    <a:pt x="161289" y="967739"/>
                  </a:lnTo>
                  <a:lnTo>
                    <a:pt x="4198873" y="967739"/>
                  </a:lnTo>
                  <a:lnTo>
                    <a:pt x="4241733" y="961975"/>
                  </a:lnTo>
                  <a:lnTo>
                    <a:pt x="4280257" y="945707"/>
                  </a:lnTo>
                  <a:lnTo>
                    <a:pt x="4312904" y="920480"/>
                  </a:lnTo>
                  <a:lnTo>
                    <a:pt x="4338131" y="887833"/>
                  </a:lnTo>
                  <a:lnTo>
                    <a:pt x="4354399" y="849309"/>
                  </a:lnTo>
                  <a:lnTo>
                    <a:pt x="4360164" y="806450"/>
                  </a:lnTo>
                  <a:lnTo>
                    <a:pt x="4360164" y="161289"/>
                  </a:lnTo>
                  <a:lnTo>
                    <a:pt x="4354399" y="118430"/>
                  </a:lnTo>
                  <a:lnTo>
                    <a:pt x="4338131" y="79906"/>
                  </a:lnTo>
                  <a:lnTo>
                    <a:pt x="4312904" y="47259"/>
                  </a:lnTo>
                  <a:lnTo>
                    <a:pt x="4280257" y="22032"/>
                  </a:lnTo>
                  <a:lnTo>
                    <a:pt x="4241733" y="5764"/>
                  </a:lnTo>
                  <a:lnTo>
                    <a:pt x="4198873" y="0"/>
                  </a:lnTo>
                  <a:close/>
                </a:path>
              </a:pathLst>
            </a:custGeom>
            <a:solidFill>
              <a:srgbClr val="C509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88608" y="4020311"/>
              <a:ext cx="4360545" cy="967740"/>
            </a:xfrm>
            <a:custGeom>
              <a:avLst/>
              <a:gdLst/>
              <a:ahLst/>
              <a:cxnLst/>
              <a:rect l="l" t="t" r="r" b="b"/>
              <a:pathLst>
                <a:path w="4360545" h="967739">
                  <a:moveTo>
                    <a:pt x="0" y="161289"/>
                  </a:moveTo>
                  <a:lnTo>
                    <a:pt x="5764" y="118430"/>
                  </a:lnTo>
                  <a:lnTo>
                    <a:pt x="22032" y="79906"/>
                  </a:lnTo>
                  <a:lnTo>
                    <a:pt x="47259" y="47259"/>
                  </a:lnTo>
                  <a:lnTo>
                    <a:pt x="79906" y="22032"/>
                  </a:lnTo>
                  <a:lnTo>
                    <a:pt x="118430" y="5764"/>
                  </a:lnTo>
                  <a:lnTo>
                    <a:pt x="161289" y="0"/>
                  </a:lnTo>
                  <a:lnTo>
                    <a:pt x="4198873" y="0"/>
                  </a:lnTo>
                  <a:lnTo>
                    <a:pt x="4241733" y="5764"/>
                  </a:lnTo>
                  <a:lnTo>
                    <a:pt x="4280257" y="22032"/>
                  </a:lnTo>
                  <a:lnTo>
                    <a:pt x="4312904" y="47259"/>
                  </a:lnTo>
                  <a:lnTo>
                    <a:pt x="4338131" y="79906"/>
                  </a:lnTo>
                  <a:lnTo>
                    <a:pt x="4354399" y="118430"/>
                  </a:lnTo>
                  <a:lnTo>
                    <a:pt x="4360164" y="161289"/>
                  </a:lnTo>
                  <a:lnTo>
                    <a:pt x="4360164" y="806450"/>
                  </a:lnTo>
                  <a:lnTo>
                    <a:pt x="4354399" y="849309"/>
                  </a:lnTo>
                  <a:lnTo>
                    <a:pt x="4338131" y="887833"/>
                  </a:lnTo>
                  <a:lnTo>
                    <a:pt x="4312904" y="920480"/>
                  </a:lnTo>
                  <a:lnTo>
                    <a:pt x="4280257" y="945707"/>
                  </a:lnTo>
                  <a:lnTo>
                    <a:pt x="4241733" y="961975"/>
                  </a:lnTo>
                  <a:lnTo>
                    <a:pt x="4198873" y="967739"/>
                  </a:lnTo>
                  <a:lnTo>
                    <a:pt x="161289" y="967739"/>
                  </a:lnTo>
                  <a:lnTo>
                    <a:pt x="118430" y="961975"/>
                  </a:lnTo>
                  <a:lnTo>
                    <a:pt x="79906" y="945707"/>
                  </a:lnTo>
                  <a:lnTo>
                    <a:pt x="47259" y="920480"/>
                  </a:lnTo>
                  <a:lnTo>
                    <a:pt x="22032" y="887833"/>
                  </a:lnTo>
                  <a:lnTo>
                    <a:pt x="5764" y="849309"/>
                  </a:lnTo>
                  <a:lnTo>
                    <a:pt x="0" y="806450"/>
                  </a:lnTo>
                  <a:lnTo>
                    <a:pt x="0" y="161289"/>
                  </a:lnTo>
                  <a:close/>
                </a:path>
              </a:pathLst>
            </a:custGeom>
            <a:ln w="12700">
              <a:solidFill>
                <a:srgbClr val="C509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760591" y="4202938"/>
            <a:ext cx="36156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Possibilidade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utilização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vácuo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endParaRPr sz="1800">
              <a:latin typeface="Calibri"/>
              <a:cs typeface="Calibri"/>
            </a:endParaRPr>
          </a:p>
          <a:p>
            <a:pPr marL="3810"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Câmara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misturador;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48858" y="5488635"/>
            <a:ext cx="48456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Armazenamento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tubagem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Gordura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aves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até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ao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Coater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aquecida, para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evitar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riscos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coalhamento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9079947E-10E7-7534-B9A2-AB35F69AB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" dirty="0"/>
              <a:t> </a:t>
            </a:r>
            <a:r>
              <a:rPr dirty="0"/>
              <a:t>PETFOOD</a:t>
            </a:r>
            <a:r>
              <a:rPr spc="-45" dirty="0"/>
              <a:t> </a:t>
            </a:r>
            <a:r>
              <a:rPr dirty="0"/>
              <a:t>–</a:t>
            </a:r>
            <a:r>
              <a:rPr spc="-65" dirty="0"/>
              <a:t> </a:t>
            </a:r>
            <a:r>
              <a:rPr dirty="0"/>
              <a:t>Linha</a:t>
            </a:r>
            <a:r>
              <a:rPr spc="-105" dirty="0"/>
              <a:t> </a:t>
            </a:r>
            <a:r>
              <a:rPr dirty="0"/>
              <a:t>de</a:t>
            </a:r>
            <a:r>
              <a:rPr spc="-90" dirty="0"/>
              <a:t> </a:t>
            </a:r>
            <a:r>
              <a:rPr i="1" spc="-10" dirty="0">
                <a:latin typeface="Calibri Light"/>
                <a:cs typeface="Calibri Light"/>
              </a:rPr>
              <a:t>coating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58677" y="1251176"/>
            <a:ext cx="4118680" cy="517479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43178" y="1169263"/>
            <a:ext cx="4837430" cy="459867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000" b="1" dirty="0">
                <a:latin typeface="Calibri"/>
                <a:cs typeface="Calibri"/>
              </a:rPr>
              <a:t>Principais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preocupações: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Sequência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adição</a:t>
            </a:r>
            <a:endParaRPr sz="2000">
              <a:latin typeface="Calibri"/>
              <a:cs typeface="Calibri"/>
            </a:endParaRPr>
          </a:p>
          <a:p>
            <a:pPr marL="64008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Calibri"/>
                <a:cs typeface="Calibri"/>
              </a:rPr>
              <a:t>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que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entra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primeiro?</a:t>
            </a:r>
            <a:endParaRPr sz="2000">
              <a:latin typeface="Calibri"/>
              <a:cs typeface="Calibri"/>
            </a:endParaRPr>
          </a:p>
          <a:p>
            <a:pPr marL="1270000" marR="53975" lvl="1" indent="-342900">
              <a:lnSpc>
                <a:spcPct val="150000"/>
              </a:lnSpc>
              <a:buFont typeface="Courier New"/>
              <a:buChar char="o"/>
              <a:tabLst>
                <a:tab pos="1270000" algn="l"/>
              </a:tabLst>
            </a:pPr>
            <a:r>
              <a:rPr sz="2000" dirty="0">
                <a:latin typeface="Calibri"/>
                <a:cs typeface="Calibri"/>
              </a:rPr>
              <a:t>Gordura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(com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utilização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vácuo, </a:t>
            </a:r>
            <a:r>
              <a:rPr sz="2000" dirty="0">
                <a:latin typeface="Calibri"/>
                <a:cs typeface="Calibri"/>
              </a:rPr>
              <a:t>ou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não)</a:t>
            </a:r>
            <a:endParaRPr sz="2000">
              <a:latin typeface="Calibri"/>
              <a:cs typeface="Calibri"/>
            </a:endParaRPr>
          </a:p>
          <a:p>
            <a:pPr marL="1269365" lvl="1" indent="-342265">
              <a:lnSpc>
                <a:spcPct val="100000"/>
              </a:lnSpc>
              <a:spcBef>
                <a:spcPts val="1200"/>
              </a:spcBef>
              <a:buFont typeface="Courier New"/>
              <a:buChar char="o"/>
              <a:tabLst>
                <a:tab pos="1269365" algn="l"/>
              </a:tabLst>
            </a:pPr>
            <a:r>
              <a:rPr sz="2000" dirty="0">
                <a:latin typeface="Calibri"/>
                <a:cs typeface="Calibri"/>
              </a:rPr>
              <a:t>Aromas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em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pó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ou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líquido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</a:t>
            </a:r>
            <a:r>
              <a:rPr sz="2000" i="1" spc="-10" dirty="0">
                <a:latin typeface="Calibri"/>
                <a:cs typeface="Calibri"/>
              </a:rPr>
              <a:t>Digests</a:t>
            </a:r>
            <a:r>
              <a:rPr sz="2000" spc="-10" dirty="0">
                <a:latin typeface="Calibri"/>
                <a:cs typeface="Calibri"/>
              </a:rPr>
              <a:t>)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Coloração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uniforme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Odor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(apetência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animal)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Aspeto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gorduroso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Manutenção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textura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estaladiça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19B2D0E-8449-A58A-64F8-DADE91F6E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45" dirty="0"/>
              <a:t> </a:t>
            </a:r>
            <a:r>
              <a:rPr dirty="0"/>
              <a:t>–</a:t>
            </a:r>
            <a:r>
              <a:rPr spc="-65" dirty="0"/>
              <a:t> </a:t>
            </a:r>
            <a:r>
              <a:rPr dirty="0"/>
              <a:t>Etapas</a:t>
            </a:r>
            <a:r>
              <a:rPr spc="-65" dirty="0"/>
              <a:t> </a:t>
            </a:r>
            <a:r>
              <a:rPr dirty="0"/>
              <a:t>do</a:t>
            </a:r>
            <a:r>
              <a:rPr spc="-60" dirty="0"/>
              <a:t> </a:t>
            </a:r>
            <a:r>
              <a:rPr dirty="0"/>
              <a:t>processo</a:t>
            </a:r>
            <a:r>
              <a:rPr spc="-65" dirty="0"/>
              <a:t> </a:t>
            </a:r>
            <a:r>
              <a:rPr dirty="0"/>
              <a:t>de</a:t>
            </a:r>
            <a:r>
              <a:rPr spc="-60" dirty="0"/>
              <a:t> </a:t>
            </a:r>
            <a:r>
              <a:rPr spc="-10" dirty="0"/>
              <a:t>fabrico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606551" y="1054608"/>
            <a:ext cx="3680460" cy="441959"/>
          </a:xfrm>
          <a:custGeom>
            <a:avLst/>
            <a:gdLst/>
            <a:ahLst/>
            <a:cxnLst/>
            <a:rect l="l" t="t" r="r" b="b"/>
            <a:pathLst>
              <a:path w="3680460" h="441959">
                <a:moveTo>
                  <a:pt x="3606800" y="0"/>
                </a:moveTo>
                <a:lnTo>
                  <a:pt x="73660" y="0"/>
                </a:lnTo>
                <a:lnTo>
                  <a:pt x="44989" y="5794"/>
                </a:lnTo>
                <a:lnTo>
                  <a:pt x="21575" y="21589"/>
                </a:lnTo>
                <a:lnTo>
                  <a:pt x="5789" y="45005"/>
                </a:lnTo>
                <a:lnTo>
                  <a:pt x="0" y="73659"/>
                </a:lnTo>
                <a:lnTo>
                  <a:pt x="0" y="368300"/>
                </a:lnTo>
                <a:lnTo>
                  <a:pt x="5789" y="396954"/>
                </a:lnTo>
                <a:lnTo>
                  <a:pt x="21575" y="420369"/>
                </a:lnTo>
                <a:lnTo>
                  <a:pt x="44989" y="436165"/>
                </a:lnTo>
                <a:lnTo>
                  <a:pt x="73660" y="441959"/>
                </a:lnTo>
                <a:lnTo>
                  <a:pt x="3606800" y="441959"/>
                </a:lnTo>
                <a:lnTo>
                  <a:pt x="3635454" y="436165"/>
                </a:lnTo>
                <a:lnTo>
                  <a:pt x="3658869" y="420369"/>
                </a:lnTo>
                <a:lnTo>
                  <a:pt x="3674665" y="396954"/>
                </a:lnTo>
                <a:lnTo>
                  <a:pt x="3680460" y="368300"/>
                </a:lnTo>
                <a:lnTo>
                  <a:pt x="3680460" y="73659"/>
                </a:lnTo>
                <a:lnTo>
                  <a:pt x="3674665" y="45005"/>
                </a:lnTo>
                <a:lnTo>
                  <a:pt x="3658870" y="21589"/>
                </a:lnTo>
                <a:lnTo>
                  <a:pt x="3635454" y="5794"/>
                </a:lnTo>
                <a:lnTo>
                  <a:pt x="3606800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92478" y="1092200"/>
            <a:ext cx="24161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9: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Arrefecimento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7944" y="914381"/>
            <a:ext cx="3067097" cy="530736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47867" y="914392"/>
            <a:ext cx="3478571" cy="529667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60577" y="1830070"/>
            <a:ext cx="3128010" cy="29254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Calibri"/>
                <a:cs typeface="Calibri"/>
              </a:rPr>
              <a:t>Objetivo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85"/>
              </a:spcBef>
            </a:pP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Não</a:t>
            </a:r>
            <a:r>
              <a:rPr sz="2000" spc="1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</a:t>
            </a:r>
            <a:r>
              <a:rPr sz="2000" spc="1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pretende</a:t>
            </a:r>
            <a:r>
              <a:rPr sz="2000" spc="13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secar</a:t>
            </a:r>
            <a:endParaRPr sz="2000">
              <a:latin typeface="Calibri"/>
              <a:cs typeface="Calibri"/>
            </a:endParaRPr>
          </a:p>
          <a:p>
            <a:pPr marL="355600" marR="5080" indent="-342900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Arrefecer</a:t>
            </a:r>
            <a:r>
              <a:rPr sz="2000" spc="1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os</a:t>
            </a:r>
            <a:r>
              <a:rPr sz="2000" spc="229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croquete</a:t>
            </a:r>
            <a:r>
              <a:rPr sz="2000" spc="18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até </a:t>
            </a:r>
            <a:r>
              <a:rPr sz="2000" dirty="0">
                <a:latin typeface="Calibri"/>
                <a:cs typeface="Calibri"/>
              </a:rPr>
              <a:t>temperatura</a:t>
            </a:r>
            <a:r>
              <a:rPr sz="2000" spc="30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ambiente</a:t>
            </a:r>
            <a:endParaRPr sz="2000">
              <a:latin typeface="Calibri"/>
              <a:cs typeface="Calibri"/>
            </a:endParaRPr>
          </a:p>
          <a:p>
            <a:pPr marL="355600" marR="237490" indent="-342900">
              <a:lnSpc>
                <a:spcPct val="15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2000" i="1" dirty="0">
                <a:latin typeface="Calibri"/>
                <a:cs typeface="Calibri"/>
              </a:rPr>
              <a:t>Setpoint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spc="3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Diferencial</a:t>
            </a:r>
            <a:r>
              <a:rPr sz="2000" spc="34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de </a:t>
            </a:r>
            <a:r>
              <a:rPr sz="2000" spc="-10" dirty="0">
                <a:latin typeface="Calibri"/>
                <a:cs typeface="Calibri"/>
              </a:rPr>
              <a:t>temperatura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BE80EA5-CBB2-9EED-9694-640208442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45" dirty="0"/>
              <a:t> </a:t>
            </a:r>
            <a:r>
              <a:rPr dirty="0"/>
              <a:t>–</a:t>
            </a:r>
            <a:r>
              <a:rPr spc="-70" dirty="0"/>
              <a:t> </a:t>
            </a:r>
            <a:r>
              <a:rPr spc="-10" dirty="0"/>
              <a:t>Arrefecimento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618605" y="3732085"/>
            <a:ext cx="3289935" cy="2199640"/>
            <a:chOff x="6618605" y="3732085"/>
            <a:chExt cx="3289935" cy="2199640"/>
          </a:xfrm>
        </p:grpSpPr>
        <p:sp>
          <p:nvSpPr>
            <p:cNvPr id="9" name="object 9"/>
            <p:cNvSpPr/>
            <p:nvPr/>
          </p:nvSpPr>
          <p:spPr>
            <a:xfrm>
              <a:off x="6816852" y="3736847"/>
              <a:ext cx="2809240" cy="1871980"/>
            </a:xfrm>
            <a:custGeom>
              <a:avLst/>
              <a:gdLst/>
              <a:ahLst/>
              <a:cxnLst/>
              <a:rect l="l" t="t" r="r" b="b"/>
              <a:pathLst>
                <a:path w="2809240" h="1871979">
                  <a:moveTo>
                    <a:pt x="0" y="1581911"/>
                  </a:moveTo>
                  <a:lnTo>
                    <a:pt x="2808731" y="1581911"/>
                  </a:lnTo>
                  <a:lnTo>
                    <a:pt x="2808731" y="286512"/>
                  </a:lnTo>
                  <a:lnTo>
                    <a:pt x="0" y="286512"/>
                  </a:lnTo>
                  <a:lnTo>
                    <a:pt x="0" y="1581911"/>
                  </a:lnTo>
                  <a:close/>
                </a:path>
                <a:path w="2809240" h="1871979">
                  <a:moveTo>
                    <a:pt x="0" y="1581911"/>
                  </a:moveTo>
                  <a:lnTo>
                    <a:pt x="702182" y="1871471"/>
                  </a:lnTo>
                  <a:lnTo>
                    <a:pt x="2106549" y="1871471"/>
                  </a:lnTo>
                  <a:lnTo>
                    <a:pt x="2808731" y="1581911"/>
                  </a:lnTo>
                  <a:lnTo>
                    <a:pt x="0" y="1581911"/>
                  </a:lnTo>
                  <a:close/>
                </a:path>
                <a:path w="2809240" h="1871979">
                  <a:moveTo>
                    <a:pt x="2807207" y="288035"/>
                  </a:moveTo>
                  <a:lnTo>
                    <a:pt x="2105405" y="0"/>
                  </a:lnTo>
                  <a:lnTo>
                    <a:pt x="701801" y="0"/>
                  </a:lnTo>
                  <a:lnTo>
                    <a:pt x="0" y="288035"/>
                  </a:lnTo>
                  <a:lnTo>
                    <a:pt x="2807207" y="28803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618605" y="5436869"/>
              <a:ext cx="3289935" cy="494665"/>
            </a:xfrm>
            <a:custGeom>
              <a:avLst/>
              <a:gdLst/>
              <a:ahLst/>
              <a:cxnLst/>
              <a:rect l="l" t="t" r="r" b="b"/>
              <a:pathLst>
                <a:path w="3289934" h="494664">
                  <a:moveTo>
                    <a:pt x="426085" y="45720"/>
                  </a:moveTo>
                  <a:lnTo>
                    <a:pt x="300228" y="23495"/>
                  </a:lnTo>
                  <a:lnTo>
                    <a:pt x="311061" y="60032"/>
                  </a:lnTo>
                  <a:lnTo>
                    <a:pt x="0" y="152425"/>
                  </a:lnTo>
                  <a:lnTo>
                    <a:pt x="10922" y="188950"/>
                  </a:lnTo>
                  <a:lnTo>
                    <a:pt x="321881" y="96520"/>
                  </a:lnTo>
                  <a:lnTo>
                    <a:pt x="332740" y="133096"/>
                  </a:lnTo>
                  <a:lnTo>
                    <a:pt x="416585" y="54610"/>
                  </a:lnTo>
                  <a:lnTo>
                    <a:pt x="426085" y="45720"/>
                  </a:lnTo>
                  <a:close/>
                </a:path>
                <a:path w="3289934" h="494664">
                  <a:moveTo>
                    <a:pt x="636397" y="170688"/>
                  </a:moveTo>
                  <a:lnTo>
                    <a:pt x="509143" y="158724"/>
                  </a:lnTo>
                  <a:lnTo>
                    <a:pt x="522884" y="194233"/>
                  </a:lnTo>
                  <a:lnTo>
                    <a:pt x="208915" y="315988"/>
                  </a:lnTo>
                  <a:lnTo>
                    <a:pt x="222631" y="351523"/>
                  </a:lnTo>
                  <a:lnTo>
                    <a:pt x="536663" y="229793"/>
                  </a:lnTo>
                  <a:lnTo>
                    <a:pt x="550418" y="265290"/>
                  </a:lnTo>
                  <a:lnTo>
                    <a:pt x="621245" y="187350"/>
                  </a:lnTo>
                  <a:lnTo>
                    <a:pt x="636397" y="170688"/>
                  </a:lnTo>
                  <a:close/>
                </a:path>
                <a:path w="3289934" h="494664">
                  <a:moveTo>
                    <a:pt x="3288411" y="459663"/>
                  </a:moveTo>
                  <a:lnTo>
                    <a:pt x="2600071" y="147218"/>
                  </a:lnTo>
                  <a:lnTo>
                    <a:pt x="2603652" y="139319"/>
                  </a:lnTo>
                  <a:lnTo>
                    <a:pt x="2615819" y="112522"/>
                  </a:lnTo>
                  <a:lnTo>
                    <a:pt x="2488057" y="117348"/>
                  </a:lnTo>
                  <a:lnTo>
                    <a:pt x="2568575" y="216623"/>
                  </a:lnTo>
                  <a:lnTo>
                    <a:pt x="2584310" y="181952"/>
                  </a:lnTo>
                  <a:lnTo>
                    <a:pt x="3272663" y="494360"/>
                  </a:lnTo>
                  <a:lnTo>
                    <a:pt x="3288411" y="459663"/>
                  </a:lnTo>
                  <a:close/>
                </a:path>
                <a:path w="3289934" h="494664">
                  <a:moveTo>
                    <a:pt x="3289808" y="272923"/>
                  </a:moveTo>
                  <a:lnTo>
                    <a:pt x="2869946" y="38989"/>
                  </a:lnTo>
                  <a:lnTo>
                    <a:pt x="2875102" y="29718"/>
                  </a:lnTo>
                  <a:lnTo>
                    <a:pt x="2888488" y="5715"/>
                  </a:lnTo>
                  <a:lnTo>
                    <a:pt x="2760853" y="0"/>
                  </a:lnTo>
                  <a:lnTo>
                    <a:pt x="2832862" y="105537"/>
                  </a:lnTo>
                  <a:lnTo>
                    <a:pt x="2851404" y="72263"/>
                  </a:lnTo>
                  <a:lnTo>
                    <a:pt x="3271266" y="306197"/>
                  </a:lnTo>
                  <a:lnTo>
                    <a:pt x="3289808" y="272923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40624" y="4168139"/>
              <a:ext cx="361187" cy="107899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040624" y="4168139"/>
              <a:ext cx="361315" cy="1079500"/>
            </a:xfrm>
            <a:custGeom>
              <a:avLst/>
              <a:gdLst/>
              <a:ahLst/>
              <a:cxnLst/>
              <a:rect l="l" t="t" r="r" b="b"/>
              <a:pathLst>
                <a:path w="361315" h="1079500">
                  <a:moveTo>
                    <a:pt x="0" y="808482"/>
                  </a:moveTo>
                  <a:lnTo>
                    <a:pt x="90297" y="808482"/>
                  </a:lnTo>
                  <a:lnTo>
                    <a:pt x="90297" y="0"/>
                  </a:lnTo>
                  <a:lnTo>
                    <a:pt x="270891" y="0"/>
                  </a:lnTo>
                  <a:lnTo>
                    <a:pt x="270891" y="808482"/>
                  </a:lnTo>
                  <a:lnTo>
                    <a:pt x="361187" y="808482"/>
                  </a:lnTo>
                  <a:lnTo>
                    <a:pt x="180594" y="1078992"/>
                  </a:lnTo>
                  <a:lnTo>
                    <a:pt x="0" y="808482"/>
                  </a:lnTo>
                  <a:close/>
                </a:path>
              </a:pathLst>
            </a:custGeom>
            <a:ln w="9525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09332" y="3878579"/>
              <a:ext cx="143256" cy="13685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88324" y="3878579"/>
              <a:ext cx="143255" cy="1368552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8107489" y="1642681"/>
            <a:ext cx="370840" cy="657225"/>
            <a:chOff x="8107489" y="1642681"/>
            <a:chExt cx="370840" cy="657225"/>
          </a:xfrm>
        </p:grpSpPr>
        <p:sp>
          <p:nvSpPr>
            <p:cNvPr id="16" name="object 16"/>
            <p:cNvSpPr/>
            <p:nvPr/>
          </p:nvSpPr>
          <p:spPr>
            <a:xfrm>
              <a:off x="8112252" y="1647444"/>
              <a:ext cx="361315" cy="647700"/>
            </a:xfrm>
            <a:custGeom>
              <a:avLst/>
              <a:gdLst/>
              <a:ahLst/>
              <a:cxnLst/>
              <a:rect l="l" t="t" r="r" b="b"/>
              <a:pathLst>
                <a:path w="361315" h="647700">
                  <a:moveTo>
                    <a:pt x="270891" y="0"/>
                  </a:moveTo>
                  <a:lnTo>
                    <a:pt x="90297" y="0"/>
                  </a:lnTo>
                  <a:lnTo>
                    <a:pt x="90297" y="485393"/>
                  </a:lnTo>
                  <a:lnTo>
                    <a:pt x="0" y="485393"/>
                  </a:lnTo>
                  <a:lnTo>
                    <a:pt x="180594" y="647700"/>
                  </a:lnTo>
                  <a:lnTo>
                    <a:pt x="361188" y="485393"/>
                  </a:lnTo>
                  <a:lnTo>
                    <a:pt x="270891" y="485393"/>
                  </a:lnTo>
                  <a:lnTo>
                    <a:pt x="270891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12252" y="1647444"/>
              <a:ext cx="361315" cy="647700"/>
            </a:xfrm>
            <a:custGeom>
              <a:avLst/>
              <a:gdLst/>
              <a:ahLst/>
              <a:cxnLst/>
              <a:rect l="l" t="t" r="r" b="b"/>
              <a:pathLst>
                <a:path w="361315" h="647700">
                  <a:moveTo>
                    <a:pt x="0" y="485393"/>
                  </a:moveTo>
                  <a:lnTo>
                    <a:pt x="90297" y="485393"/>
                  </a:lnTo>
                  <a:lnTo>
                    <a:pt x="90297" y="0"/>
                  </a:lnTo>
                  <a:lnTo>
                    <a:pt x="270891" y="0"/>
                  </a:lnTo>
                  <a:lnTo>
                    <a:pt x="270891" y="485393"/>
                  </a:lnTo>
                  <a:lnTo>
                    <a:pt x="361188" y="485393"/>
                  </a:lnTo>
                  <a:lnTo>
                    <a:pt x="180594" y="647700"/>
                  </a:lnTo>
                  <a:lnTo>
                    <a:pt x="0" y="485393"/>
                  </a:lnTo>
                  <a:close/>
                </a:path>
              </a:pathLst>
            </a:custGeom>
            <a:ln w="9525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6752653" y="5675185"/>
            <a:ext cx="3080385" cy="1144905"/>
            <a:chOff x="6752653" y="5675185"/>
            <a:chExt cx="3080385" cy="1144905"/>
          </a:xfrm>
        </p:grpSpPr>
        <p:sp>
          <p:nvSpPr>
            <p:cNvPr id="19" name="object 19"/>
            <p:cNvSpPr/>
            <p:nvPr/>
          </p:nvSpPr>
          <p:spPr>
            <a:xfrm>
              <a:off x="8040624" y="5679947"/>
              <a:ext cx="361315" cy="647700"/>
            </a:xfrm>
            <a:custGeom>
              <a:avLst/>
              <a:gdLst/>
              <a:ahLst/>
              <a:cxnLst/>
              <a:rect l="l" t="t" r="r" b="b"/>
              <a:pathLst>
                <a:path w="361315" h="647700">
                  <a:moveTo>
                    <a:pt x="270891" y="0"/>
                  </a:moveTo>
                  <a:lnTo>
                    <a:pt x="90297" y="0"/>
                  </a:lnTo>
                  <a:lnTo>
                    <a:pt x="90297" y="485406"/>
                  </a:lnTo>
                  <a:lnTo>
                    <a:pt x="0" y="485406"/>
                  </a:lnTo>
                  <a:lnTo>
                    <a:pt x="180594" y="647699"/>
                  </a:lnTo>
                  <a:lnTo>
                    <a:pt x="361187" y="485406"/>
                  </a:lnTo>
                  <a:lnTo>
                    <a:pt x="270891" y="485406"/>
                  </a:lnTo>
                  <a:lnTo>
                    <a:pt x="270891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040624" y="5679947"/>
              <a:ext cx="361315" cy="647700"/>
            </a:xfrm>
            <a:custGeom>
              <a:avLst/>
              <a:gdLst/>
              <a:ahLst/>
              <a:cxnLst/>
              <a:rect l="l" t="t" r="r" b="b"/>
              <a:pathLst>
                <a:path w="361315" h="647700">
                  <a:moveTo>
                    <a:pt x="0" y="485406"/>
                  </a:moveTo>
                  <a:lnTo>
                    <a:pt x="90297" y="485406"/>
                  </a:lnTo>
                  <a:lnTo>
                    <a:pt x="90297" y="0"/>
                  </a:lnTo>
                  <a:lnTo>
                    <a:pt x="270891" y="0"/>
                  </a:lnTo>
                  <a:lnTo>
                    <a:pt x="270891" y="485406"/>
                  </a:lnTo>
                  <a:lnTo>
                    <a:pt x="361187" y="485406"/>
                  </a:lnTo>
                  <a:lnTo>
                    <a:pt x="180594" y="647699"/>
                  </a:lnTo>
                  <a:lnTo>
                    <a:pt x="0" y="485406"/>
                  </a:lnTo>
                  <a:close/>
                </a:path>
              </a:pathLst>
            </a:custGeom>
            <a:ln w="9524">
              <a:solidFill>
                <a:srgbClr val="2E54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757416" y="6373367"/>
              <a:ext cx="3070860" cy="441959"/>
            </a:xfrm>
            <a:custGeom>
              <a:avLst/>
              <a:gdLst/>
              <a:ahLst/>
              <a:cxnLst/>
              <a:rect l="l" t="t" r="r" b="b"/>
              <a:pathLst>
                <a:path w="3070859" h="441959">
                  <a:moveTo>
                    <a:pt x="2997200" y="0"/>
                  </a:moveTo>
                  <a:lnTo>
                    <a:pt x="73659" y="0"/>
                  </a:lnTo>
                  <a:lnTo>
                    <a:pt x="45005" y="5789"/>
                  </a:lnTo>
                  <a:lnTo>
                    <a:pt x="21589" y="21575"/>
                  </a:lnTo>
                  <a:lnTo>
                    <a:pt x="5794" y="44989"/>
                  </a:lnTo>
                  <a:lnTo>
                    <a:pt x="0" y="73659"/>
                  </a:lnTo>
                  <a:lnTo>
                    <a:pt x="0" y="368297"/>
                  </a:lnTo>
                  <a:lnTo>
                    <a:pt x="5794" y="396970"/>
                  </a:lnTo>
                  <a:lnTo>
                    <a:pt x="21589" y="420384"/>
                  </a:lnTo>
                  <a:lnTo>
                    <a:pt x="45005" y="436171"/>
                  </a:lnTo>
                  <a:lnTo>
                    <a:pt x="73659" y="441959"/>
                  </a:lnTo>
                  <a:lnTo>
                    <a:pt x="2997200" y="441959"/>
                  </a:lnTo>
                  <a:lnTo>
                    <a:pt x="3025854" y="436171"/>
                  </a:lnTo>
                  <a:lnTo>
                    <a:pt x="3049270" y="420384"/>
                  </a:lnTo>
                  <a:lnTo>
                    <a:pt x="3065065" y="396970"/>
                  </a:lnTo>
                  <a:lnTo>
                    <a:pt x="3070859" y="368297"/>
                  </a:lnTo>
                  <a:lnTo>
                    <a:pt x="3070859" y="73659"/>
                  </a:lnTo>
                  <a:lnTo>
                    <a:pt x="3065065" y="44989"/>
                  </a:lnTo>
                  <a:lnTo>
                    <a:pt x="3049269" y="21575"/>
                  </a:lnTo>
                  <a:lnTo>
                    <a:pt x="3025854" y="5789"/>
                  </a:lnTo>
                  <a:lnTo>
                    <a:pt x="2997200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757416" y="6373367"/>
              <a:ext cx="3070860" cy="441959"/>
            </a:xfrm>
            <a:custGeom>
              <a:avLst/>
              <a:gdLst/>
              <a:ahLst/>
              <a:cxnLst/>
              <a:rect l="l" t="t" r="r" b="b"/>
              <a:pathLst>
                <a:path w="3070859" h="441959">
                  <a:moveTo>
                    <a:pt x="0" y="73659"/>
                  </a:moveTo>
                  <a:lnTo>
                    <a:pt x="5794" y="44989"/>
                  </a:lnTo>
                  <a:lnTo>
                    <a:pt x="21589" y="21575"/>
                  </a:lnTo>
                  <a:lnTo>
                    <a:pt x="45005" y="5789"/>
                  </a:lnTo>
                  <a:lnTo>
                    <a:pt x="73659" y="0"/>
                  </a:lnTo>
                  <a:lnTo>
                    <a:pt x="2997200" y="0"/>
                  </a:lnTo>
                  <a:lnTo>
                    <a:pt x="3025854" y="5789"/>
                  </a:lnTo>
                  <a:lnTo>
                    <a:pt x="3049269" y="21575"/>
                  </a:lnTo>
                  <a:lnTo>
                    <a:pt x="3065065" y="44989"/>
                  </a:lnTo>
                  <a:lnTo>
                    <a:pt x="3070859" y="73659"/>
                  </a:lnTo>
                  <a:lnTo>
                    <a:pt x="3070859" y="368297"/>
                  </a:lnTo>
                  <a:lnTo>
                    <a:pt x="3065065" y="396970"/>
                  </a:lnTo>
                  <a:lnTo>
                    <a:pt x="3049270" y="420384"/>
                  </a:lnTo>
                  <a:lnTo>
                    <a:pt x="3025854" y="436171"/>
                  </a:lnTo>
                  <a:lnTo>
                    <a:pt x="2997200" y="441959"/>
                  </a:lnTo>
                  <a:lnTo>
                    <a:pt x="73659" y="441959"/>
                  </a:lnTo>
                  <a:lnTo>
                    <a:pt x="45005" y="436171"/>
                  </a:lnTo>
                  <a:lnTo>
                    <a:pt x="21589" y="420384"/>
                  </a:lnTo>
                  <a:lnTo>
                    <a:pt x="5794" y="396970"/>
                  </a:lnTo>
                  <a:lnTo>
                    <a:pt x="0" y="368297"/>
                  </a:lnTo>
                  <a:lnTo>
                    <a:pt x="0" y="73659"/>
                  </a:lnTo>
                  <a:close/>
                </a:path>
              </a:pathLst>
            </a:custGeom>
            <a:ln w="9524">
              <a:solidFill>
                <a:srgbClr val="8FAAD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7829296" y="797178"/>
            <a:ext cx="1550670" cy="2867660"/>
          </a:xfrm>
          <a:custGeom>
            <a:avLst/>
            <a:gdLst/>
            <a:ahLst/>
            <a:cxnLst/>
            <a:rect l="l" t="t" r="r" b="b"/>
            <a:pathLst>
              <a:path w="1550670" h="2867660">
                <a:moveTo>
                  <a:pt x="114173" y="242697"/>
                </a:moveTo>
                <a:lnTo>
                  <a:pt x="104622" y="223774"/>
                </a:lnTo>
                <a:lnTo>
                  <a:pt x="56642" y="128651"/>
                </a:lnTo>
                <a:lnTo>
                  <a:pt x="0" y="243205"/>
                </a:lnTo>
                <a:lnTo>
                  <a:pt x="38036" y="243039"/>
                </a:lnTo>
                <a:lnTo>
                  <a:pt x="48260" y="2867406"/>
                </a:lnTo>
                <a:lnTo>
                  <a:pt x="86360" y="2867152"/>
                </a:lnTo>
                <a:lnTo>
                  <a:pt x="76136" y="242874"/>
                </a:lnTo>
                <a:lnTo>
                  <a:pt x="114173" y="242697"/>
                </a:lnTo>
                <a:close/>
              </a:path>
              <a:path w="1550670" h="2867660">
                <a:moveTo>
                  <a:pt x="1550162" y="57023"/>
                </a:moveTo>
                <a:lnTo>
                  <a:pt x="1512227" y="38100"/>
                </a:lnTo>
                <a:lnTo>
                  <a:pt x="1435862" y="0"/>
                </a:lnTo>
                <a:lnTo>
                  <a:pt x="1435862" y="38125"/>
                </a:lnTo>
                <a:lnTo>
                  <a:pt x="56642" y="39497"/>
                </a:lnTo>
                <a:lnTo>
                  <a:pt x="56642" y="77597"/>
                </a:lnTo>
                <a:lnTo>
                  <a:pt x="1435862" y="76225"/>
                </a:lnTo>
                <a:lnTo>
                  <a:pt x="1435862" y="114300"/>
                </a:lnTo>
                <a:lnTo>
                  <a:pt x="1550162" y="57023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605773" y="1283969"/>
            <a:ext cx="114300" cy="2381250"/>
          </a:xfrm>
          <a:custGeom>
            <a:avLst/>
            <a:gdLst/>
            <a:ahLst/>
            <a:cxnLst/>
            <a:rect l="l" t="t" r="r" b="b"/>
            <a:pathLst>
              <a:path w="114300" h="2381250">
                <a:moveTo>
                  <a:pt x="76292" y="114087"/>
                </a:moveTo>
                <a:lnTo>
                  <a:pt x="38191" y="114510"/>
                </a:lnTo>
                <a:lnTo>
                  <a:pt x="64261" y="2380741"/>
                </a:lnTo>
                <a:lnTo>
                  <a:pt x="102361" y="2380234"/>
                </a:lnTo>
                <a:lnTo>
                  <a:pt x="76292" y="114087"/>
                </a:lnTo>
                <a:close/>
              </a:path>
              <a:path w="114300" h="2381250">
                <a:moveTo>
                  <a:pt x="55879" y="0"/>
                </a:moveTo>
                <a:lnTo>
                  <a:pt x="0" y="114934"/>
                </a:lnTo>
                <a:lnTo>
                  <a:pt x="38191" y="114510"/>
                </a:lnTo>
                <a:lnTo>
                  <a:pt x="37973" y="95503"/>
                </a:lnTo>
                <a:lnTo>
                  <a:pt x="76073" y="94995"/>
                </a:lnTo>
                <a:lnTo>
                  <a:pt x="104704" y="94995"/>
                </a:lnTo>
                <a:lnTo>
                  <a:pt x="55879" y="0"/>
                </a:lnTo>
                <a:close/>
              </a:path>
              <a:path w="114300" h="2381250">
                <a:moveTo>
                  <a:pt x="76073" y="94995"/>
                </a:moveTo>
                <a:lnTo>
                  <a:pt x="37973" y="95503"/>
                </a:lnTo>
                <a:lnTo>
                  <a:pt x="38191" y="114510"/>
                </a:lnTo>
                <a:lnTo>
                  <a:pt x="76292" y="114087"/>
                </a:lnTo>
                <a:lnTo>
                  <a:pt x="76073" y="94995"/>
                </a:lnTo>
                <a:close/>
              </a:path>
              <a:path w="114300" h="2381250">
                <a:moveTo>
                  <a:pt x="104704" y="94995"/>
                </a:moveTo>
                <a:lnTo>
                  <a:pt x="76073" y="94995"/>
                </a:lnTo>
                <a:lnTo>
                  <a:pt x="76292" y="114087"/>
                </a:lnTo>
                <a:lnTo>
                  <a:pt x="114300" y="113664"/>
                </a:lnTo>
                <a:lnTo>
                  <a:pt x="104704" y="94995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443343" y="6414312"/>
            <a:ext cx="21793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Saída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croquetes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frios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02428" y="5758383"/>
            <a:ext cx="16490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Entrada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frio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542144" y="874852"/>
            <a:ext cx="1052195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Saída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25" dirty="0">
                <a:latin typeface="Calibri"/>
                <a:cs typeface="Calibri"/>
              </a:rPr>
              <a:t>ar </a:t>
            </a:r>
            <a:r>
              <a:rPr sz="1800" spc="-10" dirty="0">
                <a:latin typeface="Calibri"/>
                <a:cs typeface="Calibri"/>
              </a:rPr>
              <a:t>quente </a:t>
            </a:r>
            <a:r>
              <a:rPr sz="1800" dirty="0">
                <a:latin typeface="Calibri"/>
                <a:cs typeface="Calibri"/>
              </a:rPr>
              <a:t>para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rua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90309" y="5150929"/>
            <a:ext cx="4583430" cy="1474470"/>
            <a:chOff x="190309" y="5150929"/>
            <a:chExt cx="4583430" cy="1474470"/>
          </a:xfrm>
        </p:grpSpPr>
        <p:sp>
          <p:nvSpPr>
            <p:cNvPr id="29" name="object 29"/>
            <p:cNvSpPr/>
            <p:nvPr/>
          </p:nvSpPr>
          <p:spPr>
            <a:xfrm>
              <a:off x="195071" y="5155691"/>
              <a:ext cx="4573905" cy="1464945"/>
            </a:xfrm>
            <a:custGeom>
              <a:avLst/>
              <a:gdLst/>
              <a:ahLst/>
              <a:cxnLst/>
              <a:rect l="l" t="t" r="r" b="b"/>
              <a:pathLst>
                <a:path w="4573905" h="1464945">
                  <a:moveTo>
                    <a:pt x="4329430" y="0"/>
                  </a:moveTo>
                  <a:lnTo>
                    <a:pt x="244094" y="0"/>
                  </a:lnTo>
                  <a:lnTo>
                    <a:pt x="194900" y="4961"/>
                  </a:lnTo>
                  <a:lnTo>
                    <a:pt x="149081" y="19190"/>
                  </a:lnTo>
                  <a:lnTo>
                    <a:pt x="107618" y="41703"/>
                  </a:lnTo>
                  <a:lnTo>
                    <a:pt x="71493" y="71516"/>
                  </a:lnTo>
                  <a:lnTo>
                    <a:pt x="41687" y="107646"/>
                  </a:lnTo>
                  <a:lnTo>
                    <a:pt x="19181" y="149107"/>
                  </a:lnTo>
                  <a:lnTo>
                    <a:pt x="4959" y="194918"/>
                  </a:lnTo>
                  <a:lnTo>
                    <a:pt x="0" y="244093"/>
                  </a:lnTo>
                  <a:lnTo>
                    <a:pt x="0" y="1220469"/>
                  </a:lnTo>
                  <a:lnTo>
                    <a:pt x="4959" y="1269663"/>
                  </a:lnTo>
                  <a:lnTo>
                    <a:pt x="19181" y="1315482"/>
                  </a:lnTo>
                  <a:lnTo>
                    <a:pt x="41687" y="1356945"/>
                  </a:lnTo>
                  <a:lnTo>
                    <a:pt x="71493" y="1393070"/>
                  </a:lnTo>
                  <a:lnTo>
                    <a:pt x="107618" y="1422876"/>
                  </a:lnTo>
                  <a:lnTo>
                    <a:pt x="149081" y="1445382"/>
                  </a:lnTo>
                  <a:lnTo>
                    <a:pt x="194900" y="1459604"/>
                  </a:lnTo>
                  <a:lnTo>
                    <a:pt x="244094" y="1464563"/>
                  </a:lnTo>
                  <a:lnTo>
                    <a:pt x="4329430" y="1464563"/>
                  </a:lnTo>
                  <a:lnTo>
                    <a:pt x="4378605" y="1459604"/>
                  </a:lnTo>
                  <a:lnTo>
                    <a:pt x="4424416" y="1445382"/>
                  </a:lnTo>
                  <a:lnTo>
                    <a:pt x="4465877" y="1422876"/>
                  </a:lnTo>
                  <a:lnTo>
                    <a:pt x="4502007" y="1393070"/>
                  </a:lnTo>
                  <a:lnTo>
                    <a:pt x="4531820" y="1356945"/>
                  </a:lnTo>
                  <a:lnTo>
                    <a:pt x="4554333" y="1315482"/>
                  </a:lnTo>
                  <a:lnTo>
                    <a:pt x="4568562" y="1269663"/>
                  </a:lnTo>
                  <a:lnTo>
                    <a:pt x="4573524" y="1220469"/>
                  </a:lnTo>
                  <a:lnTo>
                    <a:pt x="4573524" y="244093"/>
                  </a:lnTo>
                  <a:lnTo>
                    <a:pt x="4568562" y="194918"/>
                  </a:lnTo>
                  <a:lnTo>
                    <a:pt x="4554333" y="149107"/>
                  </a:lnTo>
                  <a:lnTo>
                    <a:pt x="4531820" y="107646"/>
                  </a:lnTo>
                  <a:lnTo>
                    <a:pt x="4502007" y="71516"/>
                  </a:lnTo>
                  <a:lnTo>
                    <a:pt x="4465877" y="41703"/>
                  </a:lnTo>
                  <a:lnTo>
                    <a:pt x="4424416" y="19190"/>
                  </a:lnTo>
                  <a:lnTo>
                    <a:pt x="4378605" y="4961"/>
                  </a:lnTo>
                  <a:lnTo>
                    <a:pt x="4329430" y="0"/>
                  </a:lnTo>
                  <a:close/>
                </a:path>
              </a:pathLst>
            </a:custGeom>
            <a:solidFill>
              <a:srgbClr val="8E8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95071" y="5155691"/>
              <a:ext cx="4573905" cy="1464945"/>
            </a:xfrm>
            <a:custGeom>
              <a:avLst/>
              <a:gdLst/>
              <a:ahLst/>
              <a:cxnLst/>
              <a:rect l="l" t="t" r="r" b="b"/>
              <a:pathLst>
                <a:path w="4573905" h="1464945">
                  <a:moveTo>
                    <a:pt x="0" y="244093"/>
                  </a:moveTo>
                  <a:lnTo>
                    <a:pt x="4959" y="194918"/>
                  </a:lnTo>
                  <a:lnTo>
                    <a:pt x="19181" y="149107"/>
                  </a:lnTo>
                  <a:lnTo>
                    <a:pt x="41687" y="107646"/>
                  </a:lnTo>
                  <a:lnTo>
                    <a:pt x="71493" y="71516"/>
                  </a:lnTo>
                  <a:lnTo>
                    <a:pt x="107618" y="41703"/>
                  </a:lnTo>
                  <a:lnTo>
                    <a:pt x="149081" y="19190"/>
                  </a:lnTo>
                  <a:lnTo>
                    <a:pt x="194900" y="4961"/>
                  </a:lnTo>
                  <a:lnTo>
                    <a:pt x="244094" y="0"/>
                  </a:lnTo>
                  <a:lnTo>
                    <a:pt x="4329430" y="0"/>
                  </a:lnTo>
                  <a:lnTo>
                    <a:pt x="4378605" y="4961"/>
                  </a:lnTo>
                  <a:lnTo>
                    <a:pt x="4424416" y="19190"/>
                  </a:lnTo>
                  <a:lnTo>
                    <a:pt x="4465877" y="41703"/>
                  </a:lnTo>
                  <a:lnTo>
                    <a:pt x="4502007" y="71516"/>
                  </a:lnTo>
                  <a:lnTo>
                    <a:pt x="4531820" y="107646"/>
                  </a:lnTo>
                  <a:lnTo>
                    <a:pt x="4554333" y="149107"/>
                  </a:lnTo>
                  <a:lnTo>
                    <a:pt x="4568562" y="194918"/>
                  </a:lnTo>
                  <a:lnTo>
                    <a:pt x="4573524" y="244093"/>
                  </a:lnTo>
                  <a:lnTo>
                    <a:pt x="4573524" y="1220469"/>
                  </a:lnTo>
                  <a:lnTo>
                    <a:pt x="4568562" y="1269663"/>
                  </a:lnTo>
                  <a:lnTo>
                    <a:pt x="4554333" y="1315482"/>
                  </a:lnTo>
                  <a:lnTo>
                    <a:pt x="4531820" y="1356945"/>
                  </a:lnTo>
                  <a:lnTo>
                    <a:pt x="4502007" y="1393070"/>
                  </a:lnTo>
                  <a:lnTo>
                    <a:pt x="4465877" y="1422876"/>
                  </a:lnTo>
                  <a:lnTo>
                    <a:pt x="4424416" y="1445382"/>
                  </a:lnTo>
                  <a:lnTo>
                    <a:pt x="4378605" y="1459604"/>
                  </a:lnTo>
                  <a:lnTo>
                    <a:pt x="4329430" y="1464563"/>
                  </a:lnTo>
                  <a:lnTo>
                    <a:pt x="244094" y="1464563"/>
                  </a:lnTo>
                  <a:lnTo>
                    <a:pt x="194900" y="1459604"/>
                  </a:lnTo>
                  <a:lnTo>
                    <a:pt x="149081" y="1445382"/>
                  </a:lnTo>
                  <a:lnTo>
                    <a:pt x="107618" y="1422876"/>
                  </a:lnTo>
                  <a:lnTo>
                    <a:pt x="71493" y="1393070"/>
                  </a:lnTo>
                  <a:lnTo>
                    <a:pt x="41687" y="1356945"/>
                  </a:lnTo>
                  <a:lnTo>
                    <a:pt x="19181" y="1315482"/>
                  </a:lnTo>
                  <a:lnTo>
                    <a:pt x="4959" y="1269663"/>
                  </a:lnTo>
                  <a:lnTo>
                    <a:pt x="0" y="1220469"/>
                  </a:lnTo>
                  <a:lnTo>
                    <a:pt x="0" y="244093"/>
                  </a:lnTo>
                  <a:close/>
                </a:path>
              </a:pathLst>
            </a:custGeom>
            <a:ln w="9524">
              <a:solidFill>
                <a:srgbClr val="8E82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931265" y="5244465"/>
            <a:ext cx="3127375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saída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Arrefecedor,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temos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produto</a:t>
            </a:r>
            <a:r>
              <a:rPr sz="2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acabado,</a:t>
            </a:r>
            <a:r>
              <a:rPr sz="2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ser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encaminhado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silos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Destino.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44639" y="5174360"/>
            <a:ext cx="23418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Medição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temperatura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947152" y="2615895"/>
            <a:ext cx="16490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Entrada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um </a:t>
            </a:r>
            <a:r>
              <a:rPr sz="1800" dirty="0">
                <a:latin typeface="Calibri"/>
                <a:cs typeface="Calibri"/>
              </a:rPr>
              <a:t>lote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croquetes </a:t>
            </a:r>
            <a:r>
              <a:rPr sz="1800" spc="-10" dirty="0">
                <a:latin typeface="Calibri"/>
                <a:cs typeface="Calibri"/>
              </a:rPr>
              <a:t>quentes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(coater)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1339" y="1158219"/>
            <a:ext cx="5359171" cy="3510575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D58DB1A1-784E-C889-30F4-BD5DC1365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45" dirty="0"/>
              <a:t> </a:t>
            </a:r>
            <a:r>
              <a:rPr dirty="0"/>
              <a:t>–</a:t>
            </a:r>
            <a:r>
              <a:rPr spc="-65" dirty="0"/>
              <a:t> </a:t>
            </a:r>
            <a:r>
              <a:rPr dirty="0"/>
              <a:t>Etapas</a:t>
            </a:r>
            <a:r>
              <a:rPr spc="-65" dirty="0"/>
              <a:t> </a:t>
            </a:r>
            <a:r>
              <a:rPr dirty="0"/>
              <a:t>do</a:t>
            </a:r>
            <a:r>
              <a:rPr spc="-60" dirty="0"/>
              <a:t> </a:t>
            </a:r>
            <a:r>
              <a:rPr dirty="0"/>
              <a:t>processo</a:t>
            </a:r>
            <a:r>
              <a:rPr spc="-65" dirty="0"/>
              <a:t> </a:t>
            </a:r>
            <a:r>
              <a:rPr dirty="0"/>
              <a:t>de</a:t>
            </a:r>
            <a:r>
              <a:rPr spc="-60" dirty="0"/>
              <a:t> </a:t>
            </a:r>
            <a:r>
              <a:rPr spc="-10" dirty="0"/>
              <a:t>fabrico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606551" y="1054608"/>
            <a:ext cx="7080884" cy="441959"/>
          </a:xfrm>
          <a:custGeom>
            <a:avLst/>
            <a:gdLst/>
            <a:ahLst/>
            <a:cxnLst/>
            <a:rect l="l" t="t" r="r" b="b"/>
            <a:pathLst>
              <a:path w="7080884" h="441959">
                <a:moveTo>
                  <a:pt x="7006844" y="0"/>
                </a:moveTo>
                <a:lnTo>
                  <a:pt x="73660" y="0"/>
                </a:lnTo>
                <a:lnTo>
                  <a:pt x="44989" y="5794"/>
                </a:lnTo>
                <a:lnTo>
                  <a:pt x="21575" y="21589"/>
                </a:lnTo>
                <a:lnTo>
                  <a:pt x="5789" y="45005"/>
                </a:lnTo>
                <a:lnTo>
                  <a:pt x="0" y="73659"/>
                </a:lnTo>
                <a:lnTo>
                  <a:pt x="0" y="368300"/>
                </a:lnTo>
                <a:lnTo>
                  <a:pt x="5789" y="396954"/>
                </a:lnTo>
                <a:lnTo>
                  <a:pt x="21575" y="420369"/>
                </a:lnTo>
                <a:lnTo>
                  <a:pt x="44989" y="436165"/>
                </a:lnTo>
                <a:lnTo>
                  <a:pt x="73660" y="441959"/>
                </a:lnTo>
                <a:lnTo>
                  <a:pt x="7006844" y="441959"/>
                </a:lnTo>
                <a:lnTo>
                  <a:pt x="7035498" y="436165"/>
                </a:lnTo>
                <a:lnTo>
                  <a:pt x="7058914" y="420369"/>
                </a:lnTo>
                <a:lnTo>
                  <a:pt x="7074709" y="396954"/>
                </a:lnTo>
                <a:lnTo>
                  <a:pt x="7080504" y="368300"/>
                </a:lnTo>
                <a:lnTo>
                  <a:pt x="7080504" y="73659"/>
                </a:lnTo>
                <a:lnTo>
                  <a:pt x="7074709" y="45005"/>
                </a:lnTo>
                <a:lnTo>
                  <a:pt x="7058913" y="21589"/>
                </a:lnTo>
                <a:lnTo>
                  <a:pt x="7035498" y="5794"/>
                </a:lnTo>
                <a:lnTo>
                  <a:pt x="7006844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92478" y="1092200"/>
            <a:ext cx="57073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10: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Armazenamento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produto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acabado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silo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75628" y="1903602"/>
            <a:ext cx="4777105" cy="4430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5499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O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que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vemos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e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controlamos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no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produto acabado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305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Fórmula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produto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acabado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680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Lote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data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produção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685"/>
              </a:spcBef>
              <a:buChar char="•"/>
              <a:tabLst>
                <a:tab pos="354965" algn="l"/>
              </a:tabLst>
            </a:pPr>
            <a:r>
              <a:rPr sz="2000" spc="-10" dirty="0">
                <a:latin typeface="Calibri"/>
                <a:cs typeface="Calibri"/>
              </a:rPr>
              <a:t>Quantidade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total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produzida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675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10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silos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Produto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Acabado</a:t>
            </a:r>
            <a:endParaRPr sz="2000">
              <a:latin typeface="Calibri"/>
              <a:cs typeface="Calibri"/>
            </a:endParaRPr>
          </a:p>
          <a:p>
            <a:pPr marL="355600" marR="5080" indent="-342900">
              <a:lnSpc>
                <a:spcPct val="150000"/>
              </a:lnSpc>
              <a:spcBef>
                <a:spcPts val="484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Possibilidade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transporte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para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linha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de </a:t>
            </a:r>
            <a:r>
              <a:rPr sz="2000" dirty="0">
                <a:latin typeface="Calibri"/>
                <a:cs typeface="Calibri"/>
              </a:rPr>
              <a:t>ensaque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mais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que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um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silo</a:t>
            </a:r>
            <a:endParaRPr sz="2000">
              <a:latin typeface="Calibri"/>
              <a:cs typeface="Calibri"/>
            </a:endParaRPr>
          </a:p>
          <a:p>
            <a:pPr marL="756285" marR="568325" indent="-287020">
              <a:lnSpc>
                <a:spcPct val="150000"/>
              </a:lnSpc>
              <a:spcBef>
                <a:spcPts val="484"/>
              </a:spcBef>
              <a:tabLst>
                <a:tab pos="756285" algn="l"/>
              </a:tabLst>
            </a:pPr>
            <a:r>
              <a:rPr sz="1600" spc="-50" dirty="0">
                <a:latin typeface="Calibri"/>
                <a:cs typeface="Calibri"/>
              </a:rPr>
              <a:t>–</a:t>
            </a:r>
            <a:r>
              <a:rPr sz="1600" dirty="0">
                <a:latin typeface="Calibri"/>
                <a:cs typeface="Calibri"/>
              </a:rPr>
              <a:t>	Por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exemplo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para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mistura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formatos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croquetes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AA1376F-F5A1-3BDC-3E09-2A7DE4B3E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25" dirty="0"/>
              <a:t> </a:t>
            </a:r>
            <a:r>
              <a:rPr dirty="0"/>
              <a:t>–</a:t>
            </a:r>
            <a:r>
              <a:rPr spc="-45" dirty="0"/>
              <a:t> </a:t>
            </a:r>
            <a:r>
              <a:rPr spc="-25" dirty="0"/>
              <a:t>Controlo</a:t>
            </a:r>
            <a:r>
              <a:rPr spc="-95" dirty="0"/>
              <a:t> </a:t>
            </a:r>
            <a:r>
              <a:rPr dirty="0"/>
              <a:t>do</a:t>
            </a:r>
            <a:r>
              <a:rPr spc="-80" dirty="0"/>
              <a:t> </a:t>
            </a:r>
            <a:r>
              <a:rPr spc="-30" dirty="0"/>
              <a:t>produto</a:t>
            </a:r>
            <a:r>
              <a:rPr spc="-105" dirty="0"/>
              <a:t> </a:t>
            </a:r>
            <a:r>
              <a:rPr spc="-10" dirty="0"/>
              <a:t>acabado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9088" y="830563"/>
            <a:ext cx="9321561" cy="429237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317116" y="5136884"/>
            <a:ext cx="2956560" cy="112395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585"/>
              </a:spcBef>
              <a:buChar char="•"/>
              <a:tabLst>
                <a:tab pos="354965" algn="l"/>
              </a:tabLst>
            </a:pPr>
            <a:r>
              <a:rPr sz="2000" spc="-10" dirty="0">
                <a:latin typeface="Calibri"/>
                <a:cs typeface="Calibri"/>
              </a:rPr>
              <a:t>Densidade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Humidade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croquetes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</a:tabLst>
            </a:pPr>
            <a:r>
              <a:rPr sz="2000" dirty="0">
                <a:highlight>
                  <a:srgbClr val="FFFF00"/>
                </a:highlight>
                <a:latin typeface="Calibri"/>
                <a:cs typeface="Calibri"/>
              </a:rPr>
              <a:t>Atividade</a:t>
            </a:r>
            <a:r>
              <a:rPr sz="2000" spc="-40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2000" dirty="0">
                <a:highlight>
                  <a:srgbClr val="FFFF00"/>
                </a:highlight>
                <a:latin typeface="Calibri"/>
                <a:cs typeface="Calibri"/>
              </a:rPr>
              <a:t>da</a:t>
            </a:r>
            <a:r>
              <a:rPr sz="2000" spc="-45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2000" dirty="0" err="1">
                <a:highlight>
                  <a:srgbClr val="FFFF00"/>
                </a:highlight>
                <a:latin typeface="Calibri"/>
                <a:cs typeface="Calibri"/>
              </a:rPr>
              <a:t>água</a:t>
            </a:r>
            <a:r>
              <a:rPr sz="2000" spc="-45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2000" spc="-20" dirty="0">
                <a:highlight>
                  <a:srgbClr val="FFFF00"/>
                </a:highlight>
                <a:latin typeface="Calibri"/>
                <a:cs typeface="Calibri"/>
              </a:rPr>
              <a:t>(</a:t>
            </a:r>
            <a:r>
              <a:rPr lang="pt-PT" sz="2000" spc="-20" dirty="0">
                <a:highlight>
                  <a:srgbClr val="FFFF00"/>
                </a:highlight>
                <a:latin typeface="Calibri"/>
                <a:cs typeface="Calibri"/>
              </a:rPr>
              <a:t>a</a:t>
            </a:r>
            <a:r>
              <a:rPr sz="2000" spc="-20" dirty="0">
                <a:highlight>
                  <a:srgbClr val="FFFF00"/>
                </a:highlight>
                <a:latin typeface="Calibri"/>
                <a:cs typeface="Calibri"/>
              </a:rPr>
              <a:t>W)</a:t>
            </a:r>
            <a:endParaRPr sz="2000" dirty="0">
              <a:highlight>
                <a:srgbClr val="FFFF00"/>
              </a:highlight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45607" y="5136884"/>
            <a:ext cx="3908425" cy="112395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5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Dimensão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croquete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Análise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NIR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Registo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condições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extrusão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F66775C-9623-7981-3F78-F2134EC1A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30" dirty="0"/>
              <a:t> </a:t>
            </a:r>
            <a:r>
              <a:rPr dirty="0"/>
              <a:t>–</a:t>
            </a:r>
            <a:r>
              <a:rPr spc="-60" dirty="0"/>
              <a:t> </a:t>
            </a:r>
            <a:r>
              <a:rPr dirty="0"/>
              <a:t>Adição</a:t>
            </a:r>
            <a:r>
              <a:rPr spc="-50" dirty="0"/>
              <a:t> </a:t>
            </a:r>
            <a:r>
              <a:rPr dirty="0"/>
              <a:t>de</a:t>
            </a:r>
            <a:r>
              <a:rPr spc="-50" dirty="0"/>
              <a:t> </a:t>
            </a:r>
            <a:r>
              <a:rPr dirty="0"/>
              <a:t>carne</a:t>
            </a:r>
            <a:r>
              <a:rPr spc="-55" dirty="0"/>
              <a:t> </a:t>
            </a:r>
            <a:r>
              <a:rPr spc="-10" dirty="0"/>
              <a:t>fresca/</a:t>
            </a:r>
            <a:r>
              <a:rPr spc="-60" dirty="0"/>
              <a:t> </a:t>
            </a:r>
            <a:r>
              <a:rPr dirty="0"/>
              <a:t>salmão</a:t>
            </a:r>
            <a:r>
              <a:rPr spc="-70" dirty="0"/>
              <a:t> </a:t>
            </a:r>
            <a:r>
              <a:rPr spc="-10" dirty="0"/>
              <a:t>fresco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505711" y="830558"/>
            <a:ext cx="4692015" cy="5979795"/>
            <a:chOff x="1505711" y="830558"/>
            <a:chExt cx="4692015" cy="597979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0856" y="830558"/>
              <a:ext cx="4572784" cy="34740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5711" y="4276344"/>
              <a:ext cx="4691634" cy="253365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353365" y="4806505"/>
            <a:ext cx="5290185" cy="1218565"/>
            <a:chOff x="6353365" y="4806505"/>
            <a:chExt cx="5290185" cy="1218565"/>
          </a:xfrm>
        </p:grpSpPr>
        <p:sp>
          <p:nvSpPr>
            <p:cNvPr id="12" name="object 12"/>
            <p:cNvSpPr/>
            <p:nvPr/>
          </p:nvSpPr>
          <p:spPr>
            <a:xfrm>
              <a:off x="6358128" y="4811267"/>
              <a:ext cx="5280660" cy="1209040"/>
            </a:xfrm>
            <a:custGeom>
              <a:avLst/>
              <a:gdLst/>
              <a:ahLst/>
              <a:cxnLst/>
              <a:rect l="l" t="t" r="r" b="b"/>
              <a:pathLst>
                <a:path w="5280659" h="1209039">
                  <a:moveTo>
                    <a:pt x="5079238" y="0"/>
                  </a:moveTo>
                  <a:lnTo>
                    <a:pt x="201422" y="0"/>
                  </a:lnTo>
                  <a:lnTo>
                    <a:pt x="155234" y="5319"/>
                  </a:lnTo>
                  <a:lnTo>
                    <a:pt x="112837" y="20471"/>
                  </a:lnTo>
                  <a:lnTo>
                    <a:pt x="75438" y="44247"/>
                  </a:lnTo>
                  <a:lnTo>
                    <a:pt x="44247" y="75438"/>
                  </a:lnTo>
                  <a:lnTo>
                    <a:pt x="20471" y="112837"/>
                  </a:lnTo>
                  <a:lnTo>
                    <a:pt x="5319" y="155234"/>
                  </a:lnTo>
                  <a:lnTo>
                    <a:pt x="0" y="201421"/>
                  </a:lnTo>
                  <a:lnTo>
                    <a:pt x="0" y="1007109"/>
                  </a:lnTo>
                  <a:lnTo>
                    <a:pt x="5319" y="1053293"/>
                  </a:lnTo>
                  <a:lnTo>
                    <a:pt x="20471" y="1095688"/>
                  </a:lnTo>
                  <a:lnTo>
                    <a:pt x="44247" y="1133087"/>
                  </a:lnTo>
                  <a:lnTo>
                    <a:pt x="75438" y="1164280"/>
                  </a:lnTo>
                  <a:lnTo>
                    <a:pt x="112837" y="1188058"/>
                  </a:lnTo>
                  <a:lnTo>
                    <a:pt x="155234" y="1203212"/>
                  </a:lnTo>
                  <a:lnTo>
                    <a:pt x="201422" y="1208531"/>
                  </a:lnTo>
                  <a:lnTo>
                    <a:pt x="5079238" y="1208531"/>
                  </a:lnTo>
                  <a:lnTo>
                    <a:pt x="5125425" y="1203212"/>
                  </a:lnTo>
                  <a:lnTo>
                    <a:pt x="5167822" y="1188058"/>
                  </a:lnTo>
                  <a:lnTo>
                    <a:pt x="5205221" y="1164280"/>
                  </a:lnTo>
                  <a:lnTo>
                    <a:pt x="5236412" y="1133087"/>
                  </a:lnTo>
                  <a:lnTo>
                    <a:pt x="5260188" y="1095688"/>
                  </a:lnTo>
                  <a:lnTo>
                    <a:pt x="5275340" y="1053293"/>
                  </a:lnTo>
                  <a:lnTo>
                    <a:pt x="5280660" y="1007109"/>
                  </a:lnTo>
                  <a:lnTo>
                    <a:pt x="5280660" y="201421"/>
                  </a:lnTo>
                  <a:lnTo>
                    <a:pt x="5275340" y="155234"/>
                  </a:lnTo>
                  <a:lnTo>
                    <a:pt x="5260188" y="112837"/>
                  </a:lnTo>
                  <a:lnTo>
                    <a:pt x="5236412" y="75438"/>
                  </a:lnTo>
                  <a:lnTo>
                    <a:pt x="5205221" y="44247"/>
                  </a:lnTo>
                  <a:lnTo>
                    <a:pt x="5167822" y="20471"/>
                  </a:lnTo>
                  <a:lnTo>
                    <a:pt x="5125425" y="5319"/>
                  </a:lnTo>
                  <a:lnTo>
                    <a:pt x="5079238" y="0"/>
                  </a:lnTo>
                  <a:close/>
                </a:path>
              </a:pathLst>
            </a:custGeom>
            <a:solidFill>
              <a:srgbClr val="C509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58128" y="4811267"/>
              <a:ext cx="5280660" cy="1209040"/>
            </a:xfrm>
            <a:custGeom>
              <a:avLst/>
              <a:gdLst/>
              <a:ahLst/>
              <a:cxnLst/>
              <a:rect l="l" t="t" r="r" b="b"/>
              <a:pathLst>
                <a:path w="5280659" h="1209039">
                  <a:moveTo>
                    <a:pt x="0" y="201421"/>
                  </a:moveTo>
                  <a:lnTo>
                    <a:pt x="5319" y="155234"/>
                  </a:lnTo>
                  <a:lnTo>
                    <a:pt x="20471" y="112837"/>
                  </a:lnTo>
                  <a:lnTo>
                    <a:pt x="44247" y="75438"/>
                  </a:lnTo>
                  <a:lnTo>
                    <a:pt x="75438" y="44247"/>
                  </a:lnTo>
                  <a:lnTo>
                    <a:pt x="112837" y="20471"/>
                  </a:lnTo>
                  <a:lnTo>
                    <a:pt x="155234" y="5319"/>
                  </a:lnTo>
                  <a:lnTo>
                    <a:pt x="201422" y="0"/>
                  </a:lnTo>
                  <a:lnTo>
                    <a:pt x="5079238" y="0"/>
                  </a:lnTo>
                  <a:lnTo>
                    <a:pt x="5125425" y="5319"/>
                  </a:lnTo>
                  <a:lnTo>
                    <a:pt x="5167822" y="20471"/>
                  </a:lnTo>
                  <a:lnTo>
                    <a:pt x="5205221" y="44247"/>
                  </a:lnTo>
                  <a:lnTo>
                    <a:pt x="5236412" y="75438"/>
                  </a:lnTo>
                  <a:lnTo>
                    <a:pt x="5260188" y="112837"/>
                  </a:lnTo>
                  <a:lnTo>
                    <a:pt x="5275340" y="155234"/>
                  </a:lnTo>
                  <a:lnTo>
                    <a:pt x="5280660" y="201421"/>
                  </a:lnTo>
                  <a:lnTo>
                    <a:pt x="5280660" y="1007109"/>
                  </a:lnTo>
                  <a:lnTo>
                    <a:pt x="5275340" y="1053293"/>
                  </a:lnTo>
                  <a:lnTo>
                    <a:pt x="5260188" y="1095688"/>
                  </a:lnTo>
                  <a:lnTo>
                    <a:pt x="5236412" y="1133087"/>
                  </a:lnTo>
                  <a:lnTo>
                    <a:pt x="5205221" y="1164280"/>
                  </a:lnTo>
                  <a:lnTo>
                    <a:pt x="5167822" y="1188058"/>
                  </a:lnTo>
                  <a:lnTo>
                    <a:pt x="5125425" y="1203212"/>
                  </a:lnTo>
                  <a:lnTo>
                    <a:pt x="5079238" y="1208531"/>
                  </a:lnTo>
                  <a:lnTo>
                    <a:pt x="201422" y="1208531"/>
                  </a:lnTo>
                  <a:lnTo>
                    <a:pt x="155234" y="1203212"/>
                  </a:lnTo>
                  <a:lnTo>
                    <a:pt x="112837" y="1188058"/>
                  </a:lnTo>
                  <a:lnTo>
                    <a:pt x="75438" y="1164280"/>
                  </a:lnTo>
                  <a:lnTo>
                    <a:pt x="44247" y="1133087"/>
                  </a:lnTo>
                  <a:lnTo>
                    <a:pt x="20471" y="1095688"/>
                  </a:lnTo>
                  <a:lnTo>
                    <a:pt x="5319" y="1053293"/>
                  </a:lnTo>
                  <a:lnTo>
                    <a:pt x="0" y="1007109"/>
                  </a:lnTo>
                  <a:lnTo>
                    <a:pt x="0" y="201421"/>
                  </a:lnTo>
                  <a:close/>
                </a:path>
              </a:pathLst>
            </a:custGeom>
            <a:ln w="9525">
              <a:solidFill>
                <a:srgbClr val="C509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864222" y="883107"/>
            <a:ext cx="4383405" cy="50215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Cuidados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25" dirty="0">
                <a:latin typeface="Calibri"/>
                <a:cs typeface="Calibri"/>
              </a:rPr>
              <a:t>ter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2340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Higienização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depósito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circuito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</a:tabLst>
            </a:pPr>
            <a:r>
              <a:rPr sz="2000" spc="-10" dirty="0">
                <a:latin typeface="Calibri"/>
                <a:cs typeface="Calibri"/>
              </a:rPr>
              <a:t>Configuração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Extrusor</a:t>
            </a:r>
            <a:endParaRPr sz="2000" dirty="0">
              <a:latin typeface="Calibri"/>
              <a:cs typeface="Calibri"/>
            </a:endParaRPr>
          </a:p>
          <a:p>
            <a:pPr marL="812800" marR="883285" lvl="1" indent="-342900">
              <a:lnSpc>
                <a:spcPct val="150000"/>
              </a:lnSpc>
              <a:spcBef>
                <a:spcPts val="5"/>
              </a:spcBef>
              <a:buFont typeface="Courier New"/>
              <a:buChar char="o"/>
              <a:tabLst>
                <a:tab pos="812800" algn="l"/>
              </a:tabLst>
            </a:pPr>
            <a:r>
              <a:rPr sz="2000" dirty="0">
                <a:latin typeface="Calibri"/>
                <a:cs typeface="Calibri"/>
              </a:rPr>
              <a:t>Reduz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Energia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mecânica (lubrificante)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Temperatura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Condicionador</a:t>
            </a:r>
            <a:endParaRPr sz="2000" dirty="0">
              <a:latin typeface="Calibri"/>
              <a:cs typeface="Calibri"/>
            </a:endParaRPr>
          </a:p>
          <a:p>
            <a:pPr marL="812800" marR="466090" lvl="1" indent="-342900">
              <a:lnSpc>
                <a:spcPct val="150000"/>
              </a:lnSpc>
              <a:buFont typeface="Courier New"/>
              <a:buChar char="o"/>
              <a:tabLst>
                <a:tab pos="812800" algn="l"/>
              </a:tabLst>
            </a:pPr>
            <a:r>
              <a:rPr sz="2000" dirty="0">
                <a:latin typeface="Calibri"/>
                <a:cs typeface="Calibri"/>
              </a:rPr>
              <a:t>Carne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introduzida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fria,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baixa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a </a:t>
            </a:r>
            <a:r>
              <a:rPr sz="2000" spc="-10" dirty="0">
                <a:latin typeface="Calibri"/>
                <a:cs typeface="Calibri"/>
              </a:rPr>
              <a:t>temperatura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2000" dirty="0">
              <a:latin typeface="Calibri"/>
              <a:cs typeface="Calibri"/>
            </a:endParaRPr>
          </a:p>
          <a:p>
            <a:pPr marL="230504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CURIOSIDADE</a:t>
            </a:r>
            <a:endParaRPr sz="2000" dirty="0">
              <a:latin typeface="Calibri"/>
              <a:cs typeface="Calibri"/>
            </a:endParaRPr>
          </a:p>
          <a:p>
            <a:pPr marL="230504">
              <a:lnSpc>
                <a:spcPct val="100000"/>
              </a:lnSpc>
              <a:spcBef>
                <a:spcPts val="30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carne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fresca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tem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cerca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t-PT" sz="2000" spc="-40" dirty="0">
                <a:solidFill>
                  <a:srgbClr val="FFFFFF"/>
                </a:solidFill>
                <a:latin typeface="Calibri"/>
                <a:cs typeface="Calibri"/>
              </a:rPr>
              <a:t>75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000" spc="-25" baseline="-250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2000" dirty="0">
              <a:latin typeface="Calibri"/>
              <a:cs typeface="Calibri"/>
            </a:endParaRPr>
          </a:p>
          <a:p>
            <a:pPr marL="230504">
              <a:lnSpc>
                <a:spcPct val="100000"/>
              </a:lnSpc>
              <a:spcBef>
                <a:spcPts val="30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carne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aves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432B59-FE6D-451E-A4B3-D34A012E2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45" dirty="0"/>
              <a:t> </a:t>
            </a:r>
            <a:r>
              <a:rPr dirty="0"/>
              <a:t>–</a:t>
            </a:r>
            <a:r>
              <a:rPr spc="-65" dirty="0"/>
              <a:t> </a:t>
            </a:r>
            <a:r>
              <a:rPr dirty="0"/>
              <a:t>Etapas</a:t>
            </a:r>
            <a:r>
              <a:rPr spc="-65" dirty="0"/>
              <a:t> </a:t>
            </a:r>
            <a:r>
              <a:rPr dirty="0"/>
              <a:t>do</a:t>
            </a:r>
            <a:r>
              <a:rPr spc="-60" dirty="0"/>
              <a:t> </a:t>
            </a:r>
            <a:r>
              <a:rPr dirty="0"/>
              <a:t>processo</a:t>
            </a:r>
            <a:r>
              <a:rPr spc="-65" dirty="0"/>
              <a:t> </a:t>
            </a:r>
            <a:r>
              <a:rPr dirty="0"/>
              <a:t>de</a:t>
            </a:r>
            <a:r>
              <a:rPr spc="-60" dirty="0"/>
              <a:t> </a:t>
            </a:r>
            <a:r>
              <a:rPr spc="-10" dirty="0"/>
              <a:t>fabrico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109472" y="906780"/>
            <a:ext cx="7084059" cy="441959"/>
          </a:xfrm>
          <a:custGeom>
            <a:avLst/>
            <a:gdLst/>
            <a:ahLst/>
            <a:cxnLst/>
            <a:rect l="l" t="t" r="r" b="b"/>
            <a:pathLst>
              <a:path w="7084059" h="441959">
                <a:moveTo>
                  <a:pt x="7009892" y="0"/>
                </a:moveTo>
                <a:lnTo>
                  <a:pt x="73659" y="0"/>
                </a:lnTo>
                <a:lnTo>
                  <a:pt x="44989" y="5794"/>
                </a:lnTo>
                <a:lnTo>
                  <a:pt x="21575" y="21589"/>
                </a:lnTo>
                <a:lnTo>
                  <a:pt x="5789" y="45005"/>
                </a:lnTo>
                <a:lnTo>
                  <a:pt x="0" y="73660"/>
                </a:lnTo>
                <a:lnTo>
                  <a:pt x="0" y="368300"/>
                </a:lnTo>
                <a:lnTo>
                  <a:pt x="5789" y="396954"/>
                </a:lnTo>
                <a:lnTo>
                  <a:pt x="21575" y="420370"/>
                </a:lnTo>
                <a:lnTo>
                  <a:pt x="44989" y="436165"/>
                </a:lnTo>
                <a:lnTo>
                  <a:pt x="73659" y="441960"/>
                </a:lnTo>
                <a:lnTo>
                  <a:pt x="7009892" y="441960"/>
                </a:lnTo>
                <a:lnTo>
                  <a:pt x="7038546" y="436165"/>
                </a:lnTo>
                <a:lnTo>
                  <a:pt x="7061962" y="420370"/>
                </a:lnTo>
                <a:lnTo>
                  <a:pt x="7077757" y="396954"/>
                </a:lnTo>
                <a:lnTo>
                  <a:pt x="7083552" y="368300"/>
                </a:lnTo>
                <a:lnTo>
                  <a:pt x="7083552" y="73660"/>
                </a:lnTo>
                <a:lnTo>
                  <a:pt x="7077757" y="45005"/>
                </a:lnTo>
                <a:lnTo>
                  <a:pt x="7061961" y="21590"/>
                </a:lnTo>
                <a:lnTo>
                  <a:pt x="7038546" y="5794"/>
                </a:lnTo>
                <a:lnTo>
                  <a:pt x="7009892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09472" y="1444752"/>
            <a:ext cx="7084059" cy="441959"/>
          </a:xfrm>
          <a:custGeom>
            <a:avLst/>
            <a:gdLst/>
            <a:ahLst/>
            <a:cxnLst/>
            <a:rect l="l" t="t" r="r" b="b"/>
            <a:pathLst>
              <a:path w="7084059" h="441960">
                <a:moveTo>
                  <a:pt x="7009892" y="0"/>
                </a:moveTo>
                <a:lnTo>
                  <a:pt x="73659" y="0"/>
                </a:lnTo>
                <a:lnTo>
                  <a:pt x="44989" y="5794"/>
                </a:lnTo>
                <a:lnTo>
                  <a:pt x="21575" y="21589"/>
                </a:lnTo>
                <a:lnTo>
                  <a:pt x="5789" y="45005"/>
                </a:lnTo>
                <a:lnTo>
                  <a:pt x="0" y="73660"/>
                </a:lnTo>
                <a:lnTo>
                  <a:pt x="0" y="368300"/>
                </a:lnTo>
                <a:lnTo>
                  <a:pt x="5789" y="396954"/>
                </a:lnTo>
                <a:lnTo>
                  <a:pt x="21575" y="420369"/>
                </a:lnTo>
                <a:lnTo>
                  <a:pt x="44989" y="436165"/>
                </a:lnTo>
                <a:lnTo>
                  <a:pt x="73659" y="441960"/>
                </a:lnTo>
                <a:lnTo>
                  <a:pt x="7009892" y="441960"/>
                </a:lnTo>
                <a:lnTo>
                  <a:pt x="7038546" y="436165"/>
                </a:lnTo>
                <a:lnTo>
                  <a:pt x="7061962" y="420370"/>
                </a:lnTo>
                <a:lnTo>
                  <a:pt x="7077757" y="396954"/>
                </a:lnTo>
                <a:lnTo>
                  <a:pt x="7083552" y="368300"/>
                </a:lnTo>
                <a:lnTo>
                  <a:pt x="7083552" y="73660"/>
                </a:lnTo>
                <a:lnTo>
                  <a:pt x="7077757" y="45005"/>
                </a:lnTo>
                <a:lnTo>
                  <a:pt x="7061961" y="21590"/>
                </a:lnTo>
                <a:lnTo>
                  <a:pt x="7038546" y="5794"/>
                </a:lnTo>
                <a:lnTo>
                  <a:pt x="7009892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09472" y="1982723"/>
            <a:ext cx="7084059" cy="441959"/>
          </a:xfrm>
          <a:custGeom>
            <a:avLst/>
            <a:gdLst/>
            <a:ahLst/>
            <a:cxnLst/>
            <a:rect l="l" t="t" r="r" b="b"/>
            <a:pathLst>
              <a:path w="7084059" h="441960">
                <a:moveTo>
                  <a:pt x="7009892" y="0"/>
                </a:moveTo>
                <a:lnTo>
                  <a:pt x="73659" y="0"/>
                </a:lnTo>
                <a:lnTo>
                  <a:pt x="44989" y="5794"/>
                </a:lnTo>
                <a:lnTo>
                  <a:pt x="21575" y="21589"/>
                </a:lnTo>
                <a:lnTo>
                  <a:pt x="5789" y="45005"/>
                </a:lnTo>
                <a:lnTo>
                  <a:pt x="0" y="73660"/>
                </a:lnTo>
                <a:lnTo>
                  <a:pt x="0" y="368300"/>
                </a:lnTo>
                <a:lnTo>
                  <a:pt x="5789" y="396954"/>
                </a:lnTo>
                <a:lnTo>
                  <a:pt x="21575" y="420369"/>
                </a:lnTo>
                <a:lnTo>
                  <a:pt x="44989" y="436165"/>
                </a:lnTo>
                <a:lnTo>
                  <a:pt x="73659" y="441960"/>
                </a:lnTo>
                <a:lnTo>
                  <a:pt x="7009892" y="441960"/>
                </a:lnTo>
                <a:lnTo>
                  <a:pt x="7038546" y="436165"/>
                </a:lnTo>
                <a:lnTo>
                  <a:pt x="7061962" y="420370"/>
                </a:lnTo>
                <a:lnTo>
                  <a:pt x="7077757" y="396954"/>
                </a:lnTo>
                <a:lnTo>
                  <a:pt x="7083552" y="368300"/>
                </a:lnTo>
                <a:lnTo>
                  <a:pt x="7083552" y="73660"/>
                </a:lnTo>
                <a:lnTo>
                  <a:pt x="7077757" y="45005"/>
                </a:lnTo>
                <a:lnTo>
                  <a:pt x="7061961" y="21590"/>
                </a:lnTo>
                <a:lnTo>
                  <a:pt x="7038546" y="5794"/>
                </a:lnTo>
                <a:lnTo>
                  <a:pt x="7009892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09472" y="2520695"/>
            <a:ext cx="7084059" cy="441959"/>
          </a:xfrm>
          <a:custGeom>
            <a:avLst/>
            <a:gdLst/>
            <a:ahLst/>
            <a:cxnLst/>
            <a:rect l="l" t="t" r="r" b="b"/>
            <a:pathLst>
              <a:path w="7084059" h="441960">
                <a:moveTo>
                  <a:pt x="7009892" y="0"/>
                </a:moveTo>
                <a:lnTo>
                  <a:pt x="73659" y="0"/>
                </a:lnTo>
                <a:lnTo>
                  <a:pt x="44989" y="5794"/>
                </a:lnTo>
                <a:lnTo>
                  <a:pt x="21575" y="21589"/>
                </a:lnTo>
                <a:lnTo>
                  <a:pt x="5789" y="45005"/>
                </a:lnTo>
                <a:lnTo>
                  <a:pt x="0" y="73659"/>
                </a:lnTo>
                <a:lnTo>
                  <a:pt x="0" y="368300"/>
                </a:lnTo>
                <a:lnTo>
                  <a:pt x="5789" y="396954"/>
                </a:lnTo>
                <a:lnTo>
                  <a:pt x="21575" y="420369"/>
                </a:lnTo>
                <a:lnTo>
                  <a:pt x="44989" y="436165"/>
                </a:lnTo>
                <a:lnTo>
                  <a:pt x="73659" y="441959"/>
                </a:lnTo>
                <a:lnTo>
                  <a:pt x="7009892" y="441959"/>
                </a:lnTo>
                <a:lnTo>
                  <a:pt x="7038546" y="436165"/>
                </a:lnTo>
                <a:lnTo>
                  <a:pt x="7061962" y="420369"/>
                </a:lnTo>
                <a:lnTo>
                  <a:pt x="7077757" y="396954"/>
                </a:lnTo>
                <a:lnTo>
                  <a:pt x="7083552" y="368300"/>
                </a:lnTo>
                <a:lnTo>
                  <a:pt x="7083552" y="73659"/>
                </a:lnTo>
                <a:lnTo>
                  <a:pt x="7077757" y="45005"/>
                </a:lnTo>
                <a:lnTo>
                  <a:pt x="7061961" y="21589"/>
                </a:lnTo>
                <a:lnTo>
                  <a:pt x="7038546" y="5794"/>
                </a:lnTo>
                <a:lnTo>
                  <a:pt x="7009892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09472" y="3057144"/>
            <a:ext cx="7084059" cy="443865"/>
          </a:xfrm>
          <a:custGeom>
            <a:avLst/>
            <a:gdLst/>
            <a:ahLst/>
            <a:cxnLst/>
            <a:rect l="l" t="t" r="r" b="b"/>
            <a:pathLst>
              <a:path w="7084059" h="443864">
                <a:moveTo>
                  <a:pt x="7009637" y="0"/>
                </a:moveTo>
                <a:lnTo>
                  <a:pt x="73914" y="0"/>
                </a:lnTo>
                <a:lnTo>
                  <a:pt x="45144" y="5816"/>
                </a:lnTo>
                <a:lnTo>
                  <a:pt x="21650" y="21669"/>
                </a:lnTo>
                <a:lnTo>
                  <a:pt x="5809" y="45166"/>
                </a:lnTo>
                <a:lnTo>
                  <a:pt x="0" y="73913"/>
                </a:lnTo>
                <a:lnTo>
                  <a:pt x="0" y="369569"/>
                </a:lnTo>
                <a:lnTo>
                  <a:pt x="5809" y="398317"/>
                </a:lnTo>
                <a:lnTo>
                  <a:pt x="21650" y="421814"/>
                </a:lnTo>
                <a:lnTo>
                  <a:pt x="45144" y="437667"/>
                </a:lnTo>
                <a:lnTo>
                  <a:pt x="73914" y="443483"/>
                </a:lnTo>
                <a:lnTo>
                  <a:pt x="7009637" y="443483"/>
                </a:lnTo>
                <a:lnTo>
                  <a:pt x="7038385" y="437667"/>
                </a:lnTo>
                <a:lnTo>
                  <a:pt x="7061882" y="421814"/>
                </a:lnTo>
                <a:lnTo>
                  <a:pt x="7077735" y="398317"/>
                </a:lnTo>
                <a:lnTo>
                  <a:pt x="7083552" y="369569"/>
                </a:lnTo>
                <a:lnTo>
                  <a:pt x="7083552" y="73913"/>
                </a:lnTo>
                <a:lnTo>
                  <a:pt x="7077735" y="45166"/>
                </a:lnTo>
                <a:lnTo>
                  <a:pt x="7061882" y="21669"/>
                </a:lnTo>
                <a:lnTo>
                  <a:pt x="7038385" y="5816"/>
                </a:lnTo>
                <a:lnTo>
                  <a:pt x="7009637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2708" y="3595115"/>
            <a:ext cx="7100570" cy="443865"/>
          </a:xfrm>
          <a:custGeom>
            <a:avLst/>
            <a:gdLst/>
            <a:ahLst/>
            <a:cxnLst/>
            <a:rect l="l" t="t" r="r" b="b"/>
            <a:pathLst>
              <a:path w="7100570" h="443864">
                <a:moveTo>
                  <a:pt x="7026402" y="0"/>
                </a:moveTo>
                <a:lnTo>
                  <a:pt x="73913" y="0"/>
                </a:lnTo>
                <a:lnTo>
                  <a:pt x="45144" y="5816"/>
                </a:lnTo>
                <a:lnTo>
                  <a:pt x="21650" y="21669"/>
                </a:lnTo>
                <a:lnTo>
                  <a:pt x="5809" y="45166"/>
                </a:lnTo>
                <a:lnTo>
                  <a:pt x="0" y="73914"/>
                </a:lnTo>
                <a:lnTo>
                  <a:pt x="0" y="369570"/>
                </a:lnTo>
                <a:lnTo>
                  <a:pt x="5809" y="398317"/>
                </a:lnTo>
                <a:lnTo>
                  <a:pt x="21650" y="421814"/>
                </a:lnTo>
                <a:lnTo>
                  <a:pt x="45144" y="437667"/>
                </a:lnTo>
                <a:lnTo>
                  <a:pt x="73913" y="443484"/>
                </a:lnTo>
                <a:lnTo>
                  <a:pt x="7026402" y="443484"/>
                </a:lnTo>
                <a:lnTo>
                  <a:pt x="7055149" y="437667"/>
                </a:lnTo>
                <a:lnTo>
                  <a:pt x="7078646" y="421814"/>
                </a:lnTo>
                <a:lnTo>
                  <a:pt x="7094499" y="398317"/>
                </a:lnTo>
                <a:lnTo>
                  <a:pt x="7100316" y="369570"/>
                </a:lnTo>
                <a:lnTo>
                  <a:pt x="7100316" y="73914"/>
                </a:lnTo>
                <a:lnTo>
                  <a:pt x="7094499" y="45166"/>
                </a:lnTo>
                <a:lnTo>
                  <a:pt x="7078646" y="21669"/>
                </a:lnTo>
                <a:lnTo>
                  <a:pt x="7055149" y="5816"/>
                </a:lnTo>
                <a:lnTo>
                  <a:pt x="7026402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09472" y="4133088"/>
            <a:ext cx="7084059" cy="443865"/>
          </a:xfrm>
          <a:custGeom>
            <a:avLst/>
            <a:gdLst/>
            <a:ahLst/>
            <a:cxnLst/>
            <a:rect l="l" t="t" r="r" b="b"/>
            <a:pathLst>
              <a:path w="7084059" h="443864">
                <a:moveTo>
                  <a:pt x="7009637" y="0"/>
                </a:moveTo>
                <a:lnTo>
                  <a:pt x="73914" y="0"/>
                </a:lnTo>
                <a:lnTo>
                  <a:pt x="45144" y="5816"/>
                </a:lnTo>
                <a:lnTo>
                  <a:pt x="21650" y="21669"/>
                </a:lnTo>
                <a:lnTo>
                  <a:pt x="5809" y="45166"/>
                </a:lnTo>
                <a:lnTo>
                  <a:pt x="0" y="73913"/>
                </a:lnTo>
                <a:lnTo>
                  <a:pt x="0" y="369569"/>
                </a:lnTo>
                <a:lnTo>
                  <a:pt x="5809" y="398317"/>
                </a:lnTo>
                <a:lnTo>
                  <a:pt x="21650" y="421814"/>
                </a:lnTo>
                <a:lnTo>
                  <a:pt x="45144" y="437667"/>
                </a:lnTo>
                <a:lnTo>
                  <a:pt x="73914" y="443484"/>
                </a:lnTo>
                <a:lnTo>
                  <a:pt x="7009637" y="443484"/>
                </a:lnTo>
                <a:lnTo>
                  <a:pt x="7038385" y="437667"/>
                </a:lnTo>
                <a:lnTo>
                  <a:pt x="7061882" y="421814"/>
                </a:lnTo>
                <a:lnTo>
                  <a:pt x="7077735" y="398317"/>
                </a:lnTo>
                <a:lnTo>
                  <a:pt x="7083552" y="369569"/>
                </a:lnTo>
                <a:lnTo>
                  <a:pt x="7083552" y="73913"/>
                </a:lnTo>
                <a:lnTo>
                  <a:pt x="7077735" y="45166"/>
                </a:lnTo>
                <a:lnTo>
                  <a:pt x="7061882" y="21669"/>
                </a:lnTo>
                <a:lnTo>
                  <a:pt x="7038385" y="5816"/>
                </a:lnTo>
                <a:lnTo>
                  <a:pt x="7009637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12519" y="5747003"/>
            <a:ext cx="7080884" cy="443865"/>
          </a:xfrm>
          <a:custGeom>
            <a:avLst/>
            <a:gdLst/>
            <a:ahLst/>
            <a:cxnLst/>
            <a:rect l="l" t="t" r="r" b="b"/>
            <a:pathLst>
              <a:path w="7080884" h="443864">
                <a:moveTo>
                  <a:pt x="7006589" y="0"/>
                </a:moveTo>
                <a:lnTo>
                  <a:pt x="73914" y="0"/>
                </a:lnTo>
                <a:lnTo>
                  <a:pt x="45144" y="5809"/>
                </a:lnTo>
                <a:lnTo>
                  <a:pt x="21650" y="21650"/>
                </a:lnTo>
                <a:lnTo>
                  <a:pt x="5809" y="45144"/>
                </a:lnTo>
                <a:lnTo>
                  <a:pt x="0" y="73914"/>
                </a:lnTo>
                <a:lnTo>
                  <a:pt x="0" y="369570"/>
                </a:lnTo>
                <a:lnTo>
                  <a:pt x="5809" y="398339"/>
                </a:lnTo>
                <a:lnTo>
                  <a:pt x="21650" y="421833"/>
                </a:lnTo>
                <a:lnTo>
                  <a:pt x="45144" y="437674"/>
                </a:lnTo>
                <a:lnTo>
                  <a:pt x="73914" y="443484"/>
                </a:lnTo>
                <a:lnTo>
                  <a:pt x="7006589" y="443484"/>
                </a:lnTo>
                <a:lnTo>
                  <a:pt x="7035337" y="437674"/>
                </a:lnTo>
                <a:lnTo>
                  <a:pt x="7058834" y="421833"/>
                </a:lnTo>
                <a:lnTo>
                  <a:pt x="7074687" y="398339"/>
                </a:lnTo>
                <a:lnTo>
                  <a:pt x="7080504" y="369570"/>
                </a:lnTo>
                <a:lnTo>
                  <a:pt x="7080504" y="73914"/>
                </a:lnTo>
                <a:lnTo>
                  <a:pt x="7074687" y="45144"/>
                </a:lnTo>
                <a:lnTo>
                  <a:pt x="7058834" y="21650"/>
                </a:lnTo>
                <a:lnTo>
                  <a:pt x="7035337" y="5809"/>
                </a:lnTo>
                <a:lnTo>
                  <a:pt x="7006589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09472" y="5213603"/>
            <a:ext cx="7063740" cy="441959"/>
          </a:xfrm>
          <a:custGeom>
            <a:avLst/>
            <a:gdLst/>
            <a:ahLst/>
            <a:cxnLst/>
            <a:rect l="l" t="t" r="r" b="b"/>
            <a:pathLst>
              <a:path w="7063740" h="441960">
                <a:moveTo>
                  <a:pt x="6990080" y="0"/>
                </a:moveTo>
                <a:lnTo>
                  <a:pt x="73659" y="0"/>
                </a:lnTo>
                <a:lnTo>
                  <a:pt x="44989" y="5794"/>
                </a:lnTo>
                <a:lnTo>
                  <a:pt x="21575" y="21590"/>
                </a:lnTo>
                <a:lnTo>
                  <a:pt x="5789" y="45005"/>
                </a:lnTo>
                <a:lnTo>
                  <a:pt x="0" y="73660"/>
                </a:lnTo>
                <a:lnTo>
                  <a:pt x="0" y="368300"/>
                </a:lnTo>
                <a:lnTo>
                  <a:pt x="5789" y="396970"/>
                </a:lnTo>
                <a:lnTo>
                  <a:pt x="21575" y="420384"/>
                </a:lnTo>
                <a:lnTo>
                  <a:pt x="44989" y="436170"/>
                </a:lnTo>
                <a:lnTo>
                  <a:pt x="73659" y="441960"/>
                </a:lnTo>
                <a:lnTo>
                  <a:pt x="6990080" y="441960"/>
                </a:lnTo>
                <a:lnTo>
                  <a:pt x="7018734" y="436170"/>
                </a:lnTo>
                <a:lnTo>
                  <a:pt x="7042150" y="420384"/>
                </a:lnTo>
                <a:lnTo>
                  <a:pt x="7057945" y="396970"/>
                </a:lnTo>
                <a:lnTo>
                  <a:pt x="7063739" y="368300"/>
                </a:lnTo>
                <a:lnTo>
                  <a:pt x="7063739" y="73660"/>
                </a:lnTo>
                <a:lnTo>
                  <a:pt x="7057945" y="45005"/>
                </a:lnTo>
                <a:lnTo>
                  <a:pt x="7042150" y="21590"/>
                </a:lnTo>
                <a:lnTo>
                  <a:pt x="7018734" y="5794"/>
                </a:lnTo>
                <a:lnTo>
                  <a:pt x="6990080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09472" y="4671059"/>
            <a:ext cx="7063740" cy="443865"/>
          </a:xfrm>
          <a:custGeom>
            <a:avLst/>
            <a:gdLst/>
            <a:ahLst/>
            <a:cxnLst/>
            <a:rect l="l" t="t" r="r" b="b"/>
            <a:pathLst>
              <a:path w="7063740" h="443864">
                <a:moveTo>
                  <a:pt x="6989826" y="0"/>
                </a:moveTo>
                <a:lnTo>
                  <a:pt x="73914" y="0"/>
                </a:lnTo>
                <a:lnTo>
                  <a:pt x="45144" y="5816"/>
                </a:lnTo>
                <a:lnTo>
                  <a:pt x="21650" y="21669"/>
                </a:lnTo>
                <a:lnTo>
                  <a:pt x="5809" y="45166"/>
                </a:lnTo>
                <a:lnTo>
                  <a:pt x="0" y="73913"/>
                </a:lnTo>
                <a:lnTo>
                  <a:pt x="0" y="369569"/>
                </a:lnTo>
                <a:lnTo>
                  <a:pt x="5809" y="398317"/>
                </a:lnTo>
                <a:lnTo>
                  <a:pt x="21650" y="421814"/>
                </a:lnTo>
                <a:lnTo>
                  <a:pt x="45144" y="437667"/>
                </a:lnTo>
                <a:lnTo>
                  <a:pt x="73914" y="443483"/>
                </a:lnTo>
                <a:lnTo>
                  <a:pt x="6989826" y="443483"/>
                </a:lnTo>
                <a:lnTo>
                  <a:pt x="7018573" y="437667"/>
                </a:lnTo>
                <a:lnTo>
                  <a:pt x="7042070" y="421814"/>
                </a:lnTo>
                <a:lnTo>
                  <a:pt x="7057923" y="398317"/>
                </a:lnTo>
                <a:lnTo>
                  <a:pt x="7063739" y="369569"/>
                </a:lnTo>
                <a:lnTo>
                  <a:pt x="7063739" y="73913"/>
                </a:lnTo>
                <a:lnTo>
                  <a:pt x="7057923" y="45166"/>
                </a:lnTo>
                <a:lnTo>
                  <a:pt x="7042070" y="21669"/>
                </a:lnTo>
                <a:lnTo>
                  <a:pt x="7018573" y="5816"/>
                </a:lnTo>
                <a:lnTo>
                  <a:pt x="6989826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12519" y="6278879"/>
            <a:ext cx="7080884" cy="441959"/>
          </a:xfrm>
          <a:custGeom>
            <a:avLst/>
            <a:gdLst/>
            <a:ahLst/>
            <a:cxnLst/>
            <a:rect l="l" t="t" r="r" b="b"/>
            <a:pathLst>
              <a:path w="7080884" h="441959">
                <a:moveTo>
                  <a:pt x="7006844" y="0"/>
                </a:moveTo>
                <a:lnTo>
                  <a:pt x="73660" y="0"/>
                </a:lnTo>
                <a:lnTo>
                  <a:pt x="44989" y="5789"/>
                </a:lnTo>
                <a:lnTo>
                  <a:pt x="21575" y="21575"/>
                </a:lnTo>
                <a:lnTo>
                  <a:pt x="5789" y="44989"/>
                </a:lnTo>
                <a:lnTo>
                  <a:pt x="0" y="73660"/>
                </a:lnTo>
                <a:lnTo>
                  <a:pt x="0" y="368300"/>
                </a:lnTo>
                <a:lnTo>
                  <a:pt x="5789" y="396970"/>
                </a:lnTo>
                <a:lnTo>
                  <a:pt x="21575" y="420384"/>
                </a:lnTo>
                <a:lnTo>
                  <a:pt x="44989" y="436170"/>
                </a:lnTo>
                <a:lnTo>
                  <a:pt x="73660" y="441960"/>
                </a:lnTo>
                <a:lnTo>
                  <a:pt x="7006844" y="441960"/>
                </a:lnTo>
                <a:lnTo>
                  <a:pt x="7035498" y="436170"/>
                </a:lnTo>
                <a:lnTo>
                  <a:pt x="7058914" y="420384"/>
                </a:lnTo>
                <a:lnTo>
                  <a:pt x="7074709" y="396970"/>
                </a:lnTo>
                <a:lnTo>
                  <a:pt x="7080504" y="368300"/>
                </a:lnTo>
                <a:lnTo>
                  <a:pt x="7080504" y="73660"/>
                </a:lnTo>
                <a:lnTo>
                  <a:pt x="7074709" y="44989"/>
                </a:lnTo>
                <a:lnTo>
                  <a:pt x="7058913" y="21575"/>
                </a:lnTo>
                <a:lnTo>
                  <a:pt x="7035498" y="5789"/>
                </a:lnTo>
                <a:lnTo>
                  <a:pt x="7006844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778889" y="944067"/>
            <a:ext cx="6062345" cy="57048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1: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Receção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matérias-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primas</a:t>
            </a:r>
            <a:r>
              <a:rPr sz="2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Armazenagem</a:t>
            </a:r>
            <a:endParaRPr sz="2000">
              <a:latin typeface="Calibri"/>
              <a:cs typeface="Calibri"/>
            </a:endParaRPr>
          </a:p>
          <a:p>
            <a:pPr marL="29209">
              <a:lnSpc>
                <a:spcPct val="100000"/>
              </a:lnSpc>
              <a:spcBef>
                <a:spcPts val="183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Dosagem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das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matérias-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primas</a:t>
            </a:r>
            <a:r>
              <a:rPr sz="2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(pesagem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lote)</a:t>
            </a:r>
            <a:endParaRPr sz="2000">
              <a:latin typeface="Calibri"/>
              <a:cs typeface="Calibri"/>
            </a:endParaRPr>
          </a:p>
          <a:p>
            <a:pPr marL="29209">
              <a:lnSpc>
                <a:spcPct val="100000"/>
              </a:lnSpc>
              <a:spcBef>
                <a:spcPts val="1839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3: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Moagem</a:t>
            </a:r>
            <a:endParaRPr sz="2000">
              <a:latin typeface="Calibri"/>
              <a:cs typeface="Calibri"/>
            </a:endParaRPr>
          </a:p>
          <a:p>
            <a:pPr marL="29209">
              <a:lnSpc>
                <a:spcPct val="100000"/>
              </a:lnSpc>
              <a:spcBef>
                <a:spcPts val="183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4: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Mistura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2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produto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farinado</a:t>
            </a:r>
            <a:endParaRPr sz="2000">
              <a:latin typeface="Calibri"/>
              <a:cs typeface="Calibri"/>
            </a:endParaRPr>
          </a:p>
          <a:p>
            <a:pPr marL="12700" marR="506730" indent="16510">
              <a:lnSpc>
                <a:spcPct val="176500"/>
              </a:lnSpc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5: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Linha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extrusão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principais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equipamentos: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6: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Corte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saída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extrusora</a:t>
            </a:r>
            <a:endParaRPr sz="2000">
              <a:latin typeface="Calibri"/>
              <a:cs typeface="Calibri"/>
            </a:endParaRPr>
          </a:p>
          <a:p>
            <a:pPr marL="29209">
              <a:lnSpc>
                <a:spcPct val="100000"/>
              </a:lnSpc>
              <a:spcBef>
                <a:spcPts val="183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7: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Linha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secagem</a:t>
            </a:r>
            <a:endParaRPr sz="2000">
              <a:latin typeface="Calibri"/>
              <a:cs typeface="Calibri"/>
            </a:endParaRPr>
          </a:p>
          <a:p>
            <a:pPr marL="29209" marR="1794510">
              <a:lnSpc>
                <a:spcPts val="4270"/>
              </a:lnSpc>
              <a:spcBef>
                <a:spcPts val="42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8: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Linha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FFFFFF"/>
                </a:solidFill>
                <a:latin typeface="Calibri"/>
                <a:cs typeface="Calibri"/>
              </a:rPr>
              <a:t>coating</a:t>
            </a:r>
            <a:r>
              <a:rPr sz="20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(engordurador)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9: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Arrefecimento</a:t>
            </a:r>
            <a:endParaRPr sz="2000">
              <a:latin typeface="Calibri"/>
              <a:cs typeface="Calibri"/>
            </a:endParaRPr>
          </a:p>
          <a:p>
            <a:pPr marL="31750" marR="354330">
              <a:lnSpc>
                <a:spcPts val="4180"/>
              </a:lnSpc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10: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Armazenamento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produto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acabado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silo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11: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Ensaque/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embalamento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CA55C910-2A03-3474-AC6F-3F4577C35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" dirty="0"/>
              <a:t> </a:t>
            </a:r>
            <a:r>
              <a:rPr dirty="0"/>
              <a:t>PETFOOD</a:t>
            </a:r>
            <a:r>
              <a:rPr spc="-45" dirty="0"/>
              <a:t> </a:t>
            </a:r>
            <a:r>
              <a:rPr dirty="0"/>
              <a:t>–</a:t>
            </a:r>
            <a:r>
              <a:rPr spc="-65" dirty="0"/>
              <a:t> </a:t>
            </a:r>
            <a:r>
              <a:rPr dirty="0"/>
              <a:t>Etapas</a:t>
            </a:r>
            <a:r>
              <a:rPr spc="-65" dirty="0"/>
              <a:t> </a:t>
            </a:r>
            <a:r>
              <a:rPr dirty="0"/>
              <a:t>do</a:t>
            </a:r>
            <a:r>
              <a:rPr spc="-60" dirty="0"/>
              <a:t> </a:t>
            </a:r>
            <a:r>
              <a:rPr dirty="0"/>
              <a:t>processo</a:t>
            </a:r>
            <a:r>
              <a:rPr spc="-65" dirty="0"/>
              <a:t> </a:t>
            </a:r>
            <a:r>
              <a:rPr dirty="0"/>
              <a:t>de</a:t>
            </a:r>
            <a:r>
              <a:rPr spc="-60" dirty="0"/>
              <a:t> </a:t>
            </a:r>
            <a:r>
              <a:rPr spc="-10" dirty="0"/>
              <a:t>fabrico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717804" y="1054608"/>
            <a:ext cx="7084059" cy="441959"/>
          </a:xfrm>
          <a:custGeom>
            <a:avLst/>
            <a:gdLst/>
            <a:ahLst/>
            <a:cxnLst/>
            <a:rect l="l" t="t" r="r" b="b"/>
            <a:pathLst>
              <a:path w="7084059" h="441959">
                <a:moveTo>
                  <a:pt x="7009892" y="0"/>
                </a:moveTo>
                <a:lnTo>
                  <a:pt x="73659" y="0"/>
                </a:lnTo>
                <a:lnTo>
                  <a:pt x="44989" y="5794"/>
                </a:lnTo>
                <a:lnTo>
                  <a:pt x="21575" y="21589"/>
                </a:lnTo>
                <a:lnTo>
                  <a:pt x="5789" y="45005"/>
                </a:lnTo>
                <a:lnTo>
                  <a:pt x="0" y="73659"/>
                </a:lnTo>
                <a:lnTo>
                  <a:pt x="0" y="368300"/>
                </a:lnTo>
                <a:lnTo>
                  <a:pt x="5789" y="396954"/>
                </a:lnTo>
                <a:lnTo>
                  <a:pt x="21575" y="420369"/>
                </a:lnTo>
                <a:lnTo>
                  <a:pt x="44989" y="436165"/>
                </a:lnTo>
                <a:lnTo>
                  <a:pt x="73659" y="441959"/>
                </a:lnTo>
                <a:lnTo>
                  <a:pt x="7009892" y="441959"/>
                </a:lnTo>
                <a:lnTo>
                  <a:pt x="7038546" y="436165"/>
                </a:lnTo>
                <a:lnTo>
                  <a:pt x="7061962" y="420369"/>
                </a:lnTo>
                <a:lnTo>
                  <a:pt x="7077757" y="396954"/>
                </a:lnTo>
                <a:lnTo>
                  <a:pt x="7083552" y="368300"/>
                </a:lnTo>
                <a:lnTo>
                  <a:pt x="7083552" y="73659"/>
                </a:lnTo>
                <a:lnTo>
                  <a:pt x="7077757" y="45005"/>
                </a:lnTo>
                <a:lnTo>
                  <a:pt x="7061961" y="21589"/>
                </a:lnTo>
                <a:lnTo>
                  <a:pt x="7038546" y="5794"/>
                </a:lnTo>
                <a:lnTo>
                  <a:pt x="7009892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88898" y="1092200"/>
            <a:ext cx="9738360" cy="4155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685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1: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Receção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matérias-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primas</a:t>
            </a:r>
            <a:r>
              <a:rPr sz="2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Armazenagem</a:t>
            </a:r>
            <a:endParaRPr sz="2000" dirty="0">
              <a:latin typeface="Calibri"/>
              <a:cs typeface="Calibri"/>
            </a:endParaRPr>
          </a:p>
          <a:p>
            <a:pPr marL="28575" marR="5080">
              <a:lnSpc>
                <a:spcPct val="150000"/>
              </a:lnSpc>
              <a:spcBef>
                <a:spcPts val="1045"/>
              </a:spcBef>
            </a:pPr>
            <a:r>
              <a:rPr sz="2000" b="1" dirty="0">
                <a:latin typeface="Calibri"/>
                <a:cs typeface="Calibri"/>
              </a:rPr>
              <a:t>Descrição: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Esta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etapa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consiste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receção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todas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matérias-</a:t>
            </a:r>
            <a:r>
              <a:rPr sz="2000" dirty="0">
                <a:latin typeface="Calibri"/>
                <a:cs typeface="Calibri"/>
              </a:rPr>
              <a:t>primas,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subsidiárias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aditivos.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matérias-</a:t>
            </a:r>
            <a:r>
              <a:rPr sz="2000" dirty="0">
                <a:latin typeface="Calibri"/>
                <a:cs typeface="Calibri"/>
              </a:rPr>
              <a:t>primas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podem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ser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rececionadas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granel,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sacos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big</a:t>
            </a:r>
            <a:r>
              <a:rPr sz="2000" i="1" spc="-55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bags</a:t>
            </a:r>
            <a:r>
              <a:rPr sz="2000" spc="-10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925"/>
              </a:spcBef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Análise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NIR</a:t>
            </a:r>
            <a:endParaRPr sz="1800" dirty="0">
              <a:latin typeface="Calibri"/>
              <a:cs typeface="Calibri"/>
            </a:endParaRPr>
          </a:p>
          <a:p>
            <a:pPr marL="297815" marR="7331075" indent="-285750" algn="just">
              <a:lnSpc>
                <a:spcPct val="150100"/>
              </a:lnSpc>
              <a:spcBef>
                <a:spcPts val="695"/>
              </a:spcBef>
              <a:buFont typeface="Arial"/>
              <a:buChar char="•"/>
              <a:tabLst>
                <a:tab pos="299085" algn="l"/>
              </a:tabLst>
            </a:pPr>
            <a:r>
              <a:rPr sz="1800" spc="-10" dirty="0">
                <a:latin typeface="Calibri"/>
                <a:cs typeface="Calibri"/>
              </a:rPr>
              <a:t>Encaminhamento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para 	</a:t>
            </a:r>
            <a:r>
              <a:rPr sz="1800" dirty="0">
                <a:latin typeface="Calibri"/>
                <a:cs typeface="Calibri"/>
              </a:rPr>
              <a:t>Silo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intermédio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de 	</a:t>
            </a:r>
            <a:r>
              <a:rPr sz="1800" spc="-10" dirty="0">
                <a:latin typeface="Calibri"/>
                <a:cs typeface="Calibri"/>
              </a:rPr>
              <a:t>transportadores</a:t>
            </a:r>
            <a:endParaRPr sz="18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775"/>
              </a:spcBef>
              <a:buFont typeface="Arial"/>
              <a:buChar char="•"/>
              <a:tabLst>
                <a:tab pos="299085" algn="l"/>
              </a:tabLst>
            </a:pPr>
            <a:r>
              <a:rPr sz="1800" spc="-10" dirty="0">
                <a:latin typeface="Calibri"/>
                <a:cs typeface="Calibri"/>
              </a:rPr>
              <a:t>Atribuição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20" dirty="0">
                <a:latin typeface="Calibri"/>
                <a:cs typeface="Calibri"/>
              </a:rPr>
              <a:t> lote</a:t>
            </a:r>
            <a:endParaRPr sz="1800" dirty="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1085"/>
              </a:spcBef>
            </a:pPr>
            <a:r>
              <a:rPr sz="1800" spc="-10" dirty="0" err="1">
                <a:latin typeface="Calibri"/>
                <a:cs typeface="Calibri"/>
              </a:rPr>
              <a:t>interno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096491" y="2490216"/>
            <a:ext cx="7112000" cy="4237990"/>
            <a:chOff x="4096491" y="2490216"/>
            <a:chExt cx="7112000" cy="423799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96491" y="2590753"/>
              <a:ext cx="3496859" cy="265871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7836" y="3602736"/>
              <a:ext cx="2394966" cy="312496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80704" y="2490216"/>
              <a:ext cx="2527554" cy="3873246"/>
            </a:xfrm>
            <a:prstGeom prst="rect">
              <a:avLst/>
            </a:prstGeom>
          </p:spPr>
        </p:pic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39DCBBD5-321D-160A-2AAD-CF411D17C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45" dirty="0"/>
              <a:t> </a:t>
            </a:r>
            <a:r>
              <a:rPr dirty="0"/>
              <a:t>–</a:t>
            </a:r>
            <a:r>
              <a:rPr spc="-65" dirty="0"/>
              <a:t> </a:t>
            </a:r>
            <a:r>
              <a:rPr dirty="0"/>
              <a:t>Etapas</a:t>
            </a:r>
            <a:r>
              <a:rPr spc="-65" dirty="0"/>
              <a:t> </a:t>
            </a:r>
            <a:r>
              <a:rPr dirty="0"/>
              <a:t>do</a:t>
            </a:r>
            <a:r>
              <a:rPr spc="-60" dirty="0"/>
              <a:t> </a:t>
            </a:r>
            <a:r>
              <a:rPr dirty="0"/>
              <a:t>processo</a:t>
            </a:r>
            <a:r>
              <a:rPr spc="-65" dirty="0"/>
              <a:t> </a:t>
            </a:r>
            <a:r>
              <a:rPr dirty="0"/>
              <a:t>de</a:t>
            </a:r>
            <a:r>
              <a:rPr spc="-60" dirty="0"/>
              <a:t> </a:t>
            </a:r>
            <a:r>
              <a:rPr spc="-10" dirty="0"/>
              <a:t>fabrico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717804" y="1054608"/>
            <a:ext cx="7084059" cy="441959"/>
          </a:xfrm>
          <a:custGeom>
            <a:avLst/>
            <a:gdLst/>
            <a:ahLst/>
            <a:cxnLst/>
            <a:rect l="l" t="t" r="r" b="b"/>
            <a:pathLst>
              <a:path w="7084059" h="441959">
                <a:moveTo>
                  <a:pt x="7009892" y="0"/>
                </a:moveTo>
                <a:lnTo>
                  <a:pt x="73659" y="0"/>
                </a:lnTo>
                <a:lnTo>
                  <a:pt x="44989" y="5794"/>
                </a:lnTo>
                <a:lnTo>
                  <a:pt x="21575" y="21589"/>
                </a:lnTo>
                <a:lnTo>
                  <a:pt x="5789" y="45005"/>
                </a:lnTo>
                <a:lnTo>
                  <a:pt x="0" y="73659"/>
                </a:lnTo>
                <a:lnTo>
                  <a:pt x="0" y="368300"/>
                </a:lnTo>
                <a:lnTo>
                  <a:pt x="5789" y="396954"/>
                </a:lnTo>
                <a:lnTo>
                  <a:pt x="21575" y="420369"/>
                </a:lnTo>
                <a:lnTo>
                  <a:pt x="44989" y="436165"/>
                </a:lnTo>
                <a:lnTo>
                  <a:pt x="73659" y="441959"/>
                </a:lnTo>
                <a:lnTo>
                  <a:pt x="7009892" y="441959"/>
                </a:lnTo>
                <a:lnTo>
                  <a:pt x="7038546" y="436165"/>
                </a:lnTo>
                <a:lnTo>
                  <a:pt x="7061962" y="420369"/>
                </a:lnTo>
                <a:lnTo>
                  <a:pt x="7077757" y="396954"/>
                </a:lnTo>
                <a:lnTo>
                  <a:pt x="7083552" y="368300"/>
                </a:lnTo>
                <a:lnTo>
                  <a:pt x="7083552" y="73659"/>
                </a:lnTo>
                <a:lnTo>
                  <a:pt x="7077757" y="45005"/>
                </a:lnTo>
                <a:lnTo>
                  <a:pt x="7061961" y="21589"/>
                </a:lnTo>
                <a:lnTo>
                  <a:pt x="7038546" y="5794"/>
                </a:lnTo>
                <a:lnTo>
                  <a:pt x="7009892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39469" y="1092200"/>
            <a:ext cx="6423660" cy="1978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719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Dosagem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das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matérias-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primas</a:t>
            </a:r>
            <a:r>
              <a:rPr sz="2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(pesagem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lote)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25"/>
              </a:spcBef>
            </a:pP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4054475" algn="l"/>
                <a:tab pos="4340860" algn="l"/>
              </a:tabLst>
            </a:pPr>
            <a:r>
              <a:rPr sz="2000" spc="-10" dirty="0">
                <a:latin typeface="Calibri"/>
                <a:cs typeface="Calibri"/>
              </a:rPr>
              <a:t>Sistema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totalmente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automatizado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50" dirty="0">
                <a:latin typeface="Arial"/>
                <a:cs typeface="Arial"/>
              </a:rPr>
              <a:t>•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0" dirty="0">
                <a:latin typeface="Calibri"/>
                <a:cs typeface="Calibri"/>
              </a:rPr>
              <a:t>FIFO</a:t>
            </a:r>
            <a:endParaRPr sz="2000">
              <a:latin typeface="Calibri"/>
              <a:cs typeface="Calibri"/>
            </a:endParaRPr>
          </a:p>
          <a:p>
            <a:pPr marL="299085" marR="473709" indent="-287020">
              <a:lnSpc>
                <a:spcPct val="150000"/>
              </a:lnSpc>
              <a:spcBef>
                <a:spcPts val="700"/>
              </a:spcBef>
              <a:buFont typeface="Arial"/>
              <a:buChar char="•"/>
              <a:tabLst>
                <a:tab pos="299085" algn="l"/>
                <a:tab pos="4054475" algn="l"/>
                <a:tab pos="4340860" algn="l"/>
              </a:tabLst>
            </a:pPr>
            <a:r>
              <a:rPr sz="2000" spc="-25" dirty="0">
                <a:latin typeface="Calibri"/>
                <a:cs typeface="Calibri"/>
              </a:rPr>
              <a:t>Tolerâncias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máximas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mínimas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60" dirty="0">
                <a:latin typeface="Arial"/>
                <a:cs typeface="Arial"/>
              </a:rPr>
              <a:t>•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Calibri"/>
                <a:cs typeface="Calibri"/>
              </a:rPr>
              <a:t>Rastreabilidade </a:t>
            </a:r>
            <a:r>
              <a:rPr sz="2000" dirty="0">
                <a:latin typeface="Calibri"/>
                <a:cs typeface="Calibri"/>
              </a:rPr>
              <a:t>definidas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por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MP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281225" y="1039177"/>
            <a:ext cx="2594610" cy="1950085"/>
            <a:chOff x="8281225" y="1039177"/>
            <a:chExt cx="2594610" cy="1950085"/>
          </a:xfrm>
        </p:grpSpPr>
        <p:sp>
          <p:nvSpPr>
            <p:cNvPr id="11" name="object 11"/>
            <p:cNvSpPr/>
            <p:nvPr/>
          </p:nvSpPr>
          <p:spPr>
            <a:xfrm>
              <a:off x="8285988" y="1043939"/>
              <a:ext cx="2585085" cy="1940560"/>
            </a:xfrm>
            <a:custGeom>
              <a:avLst/>
              <a:gdLst/>
              <a:ahLst/>
              <a:cxnLst/>
              <a:rect l="l" t="t" r="r" b="b"/>
              <a:pathLst>
                <a:path w="2585084" h="1940560">
                  <a:moveTo>
                    <a:pt x="2261361" y="0"/>
                  </a:moveTo>
                  <a:lnTo>
                    <a:pt x="323341" y="0"/>
                  </a:lnTo>
                  <a:lnTo>
                    <a:pt x="275564" y="3506"/>
                  </a:lnTo>
                  <a:lnTo>
                    <a:pt x="229961" y="13691"/>
                  </a:lnTo>
                  <a:lnTo>
                    <a:pt x="187035" y="30054"/>
                  </a:lnTo>
                  <a:lnTo>
                    <a:pt x="147285" y="52096"/>
                  </a:lnTo>
                  <a:lnTo>
                    <a:pt x="111211" y="79315"/>
                  </a:lnTo>
                  <a:lnTo>
                    <a:pt x="79315" y="111211"/>
                  </a:lnTo>
                  <a:lnTo>
                    <a:pt x="52096" y="147285"/>
                  </a:lnTo>
                  <a:lnTo>
                    <a:pt x="30054" y="187035"/>
                  </a:lnTo>
                  <a:lnTo>
                    <a:pt x="13691" y="229961"/>
                  </a:lnTo>
                  <a:lnTo>
                    <a:pt x="3506" y="275564"/>
                  </a:lnTo>
                  <a:lnTo>
                    <a:pt x="0" y="323342"/>
                  </a:lnTo>
                  <a:lnTo>
                    <a:pt x="0" y="1616710"/>
                  </a:lnTo>
                  <a:lnTo>
                    <a:pt x="3506" y="1664487"/>
                  </a:lnTo>
                  <a:lnTo>
                    <a:pt x="13691" y="1710090"/>
                  </a:lnTo>
                  <a:lnTo>
                    <a:pt x="30054" y="1753016"/>
                  </a:lnTo>
                  <a:lnTo>
                    <a:pt x="52096" y="1792766"/>
                  </a:lnTo>
                  <a:lnTo>
                    <a:pt x="79315" y="1828840"/>
                  </a:lnTo>
                  <a:lnTo>
                    <a:pt x="111211" y="1860736"/>
                  </a:lnTo>
                  <a:lnTo>
                    <a:pt x="147285" y="1887955"/>
                  </a:lnTo>
                  <a:lnTo>
                    <a:pt x="187035" y="1909997"/>
                  </a:lnTo>
                  <a:lnTo>
                    <a:pt x="229961" y="1926360"/>
                  </a:lnTo>
                  <a:lnTo>
                    <a:pt x="275564" y="1936545"/>
                  </a:lnTo>
                  <a:lnTo>
                    <a:pt x="323341" y="1940052"/>
                  </a:lnTo>
                  <a:lnTo>
                    <a:pt x="2261361" y="1940052"/>
                  </a:lnTo>
                  <a:lnTo>
                    <a:pt x="2309139" y="1936545"/>
                  </a:lnTo>
                  <a:lnTo>
                    <a:pt x="2354742" y="1926360"/>
                  </a:lnTo>
                  <a:lnTo>
                    <a:pt x="2397668" y="1909997"/>
                  </a:lnTo>
                  <a:lnTo>
                    <a:pt x="2437418" y="1887955"/>
                  </a:lnTo>
                  <a:lnTo>
                    <a:pt x="2473492" y="1860736"/>
                  </a:lnTo>
                  <a:lnTo>
                    <a:pt x="2505388" y="1828840"/>
                  </a:lnTo>
                  <a:lnTo>
                    <a:pt x="2532607" y="1792766"/>
                  </a:lnTo>
                  <a:lnTo>
                    <a:pt x="2554649" y="1753016"/>
                  </a:lnTo>
                  <a:lnTo>
                    <a:pt x="2571012" y="1710090"/>
                  </a:lnTo>
                  <a:lnTo>
                    <a:pt x="2581197" y="1664487"/>
                  </a:lnTo>
                  <a:lnTo>
                    <a:pt x="2584704" y="1616710"/>
                  </a:lnTo>
                  <a:lnTo>
                    <a:pt x="2584704" y="323342"/>
                  </a:lnTo>
                  <a:lnTo>
                    <a:pt x="2581197" y="275564"/>
                  </a:lnTo>
                  <a:lnTo>
                    <a:pt x="2571012" y="229961"/>
                  </a:lnTo>
                  <a:lnTo>
                    <a:pt x="2554649" y="187035"/>
                  </a:lnTo>
                  <a:lnTo>
                    <a:pt x="2532607" y="147285"/>
                  </a:lnTo>
                  <a:lnTo>
                    <a:pt x="2505388" y="111211"/>
                  </a:lnTo>
                  <a:lnTo>
                    <a:pt x="2473492" y="79315"/>
                  </a:lnTo>
                  <a:lnTo>
                    <a:pt x="2437418" y="52096"/>
                  </a:lnTo>
                  <a:lnTo>
                    <a:pt x="2397668" y="30054"/>
                  </a:lnTo>
                  <a:lnTo>
                    <a:pt x="2354742" y="13691"/>
                  </a:lnTo>
                  <a:lnTo>
                    <a:pt x="2309139" y="3506"/>
                  </a:lnTo>
                  <a:lnTo>
                    <a:pt x="2261361" y="0"/>
                  </a:lnTo>
                  <a:close/>
                </a:path>
              </a:pathLst>
            </a:custGeom>
            <a:solidFill>
              <a:srgbClr val="8E8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285988" y="1043939"/>
              <a:ext cx="2585085" cy="1940560"/>
            </a:xfrm>
            <a:custGeom>
              <a:avLst/>
              <a:gdLst/>
              <a:ahLst/>
              <a:cxnLst/>
              <a:rect l="l" t="t" r="r" b="b"/>
              <a:pathLst>
                <a:path w="2585084" h="1940560">
                  <a:moveTo>
                    <a:pt x="0" y="323342"/>
                  </a:moveTo>
                  <a:lnTo>
                    <a:pt x="3506" y="275564"/>
                  </a:lnTo>
                  <a:lnTo>
                    <a:pt x="13691" y="229961"/>
                  </a:lnTo>
                  <a:lnTo>
                    <a:pt x="30054" y="187035"/>
                  </a:lnTo>
                  <a:lnTo>
                    <a:pt x="52096" y="147285"/>
                  </a:lnTo>
                  <a:lnTo>
                    <a:pt x="79315" y="111211"/>
                  </a:lnTo>
                  <a:lnTo>
                    <a:pt x="111211" y="79315"/>
                  </a:lnTo>
                  <a:lnTo>
                    <a:pt x="147285" y="52096"/>
                  </a:lnTo>
                  <a:lnTo>
                    <a:pt x="187035" y="30054"/>
                  </a:lnTo>
                  <a:lnTo>
                    <a:pt x="229961" y="13691"/>
                  </a:lnTo>
                  <a:lnTo>
                    <a:pt x="275564" y="3506"/>
                  </a:lnTo>
                  <a:lnTo>
                    <a:pt x="323341" y="0"/>
                  </a:lnTo>
                  <a:lnTo>
                    <a:pt x="2261361" y="0"/>
                  </a:lnTo>
                  <a:lnTo>
                    <a:pt x="2309139" y="3506"/>
                  </a:lnTo>
                  <a:lnTo>
                    <a:pt x="2354742" y="13691"/>
                  </a:lnTo>
                  <a:lnTo>
                    <a:pt x="2397668" y="30054"/>
                  </a:lnTo>
                  <a:lnTo>
                    <a:pt x="2437418" y="52096"/>
                  </a:lnTo>
                  <a:lnTo>
                    <a:pt x="2473492" y="79315"/>
                  </a:lnTo>
                  <a:lnTo>
                    <a:pt x="2505388" y="111211"/>
                  </a:lnTo>
                  <a:lnTo>
                    <a:pt x="2532607" y="147285"/>
                  </a:lnTo>
                  <a:lnTo>
                    <a:pt x="2554649" y="187035"/>
                  </a:lnTo>
                  <a:lnTo>
                    <a:pt x="2571012" y="229961"/>
                  </a:lnTo>
                  <a:lnTo>
                    <a:pt x="2581197" y="275564"/>
                  </a:lnTo>
                  <a:lnTo>
                    <a:pt x="2584704" y="323342"/>
                  </a:lnTo>
                  <a:lnTo>
                    <a:pt x="2584704" y="1616710"/>
                  </a:lnTo>
                  <a:lnTo>
                    <a:pt x="2581197" y="1664487"/>
                  </a:lnTo>
                  <a:lnTo>
                    <a:pt x="2571012" y="1710090"/>
                  </a:lnTo>
                  <a:lnTo>
                    <a:pt x="2554649" y="1753016"/>
                  </a:lnTo>
                  <a:lnTo>
                    <a:pt x="2532607" y="1792766"/>
                  </a:lnTo>
                  <a:lnTo>
                    <a:pt x="2505388" y="1828840"/>
                  </a:lnTo>
                  <a:lnTo>
                    <a:pt x="2473492" y="1860736"/>
                  </a:lnTo>
                  <a:lnTo>
                    <a:pt x="2437418" y="1887955"/>
                  </a:lnTo>
                  <a:lnTo>
                    <a:pt x="2397668" y="1909997"/>
                  </a:lnTo>
                  <a:lnTo>
                    <a:pt x="2354742" y="1926360"/>
                  </a:lnTo>
                  <a:lnTo>
                    <a:pt x="2309139" y="1936545"/>
                  </a:lnTo>
                  <a:lnTo>
                    <a:pt x="2261361" y="1940052"/>
                  </a:lnTo>
                  <a:lnTo>
                    <a:pt x="323341" y="1940052"/>
                  </a:lnTo>
                  <a:lnTo>
                    <a:pt x="275564" y="1936545"/>
                  </a:lnTo>
                  <a:lnTo>
                    <a:pt x="229961" y="1926360"/>
                  </a:lnTo>
                  <a:lnTo>
                    <a:pt x="187035" y="1909997"/>
                  </a:lnTo>
                  <a:lnTo>
                    <a:pt x="147285" y="1887955"/>
                  </a:lnTo>
                  <a:lnTo>
                    <a:pt x="111211" y="1860736"/>
                  </a:lnTo>
                  <a:lnTo>
                    <a:pt x="79315" y="1828840"/>
                  </a:lnTo>
                  <a:lnTo>
                    <a:pt x="52096" y="1792766"/>
                  </a:lnTo>
                  <a:lnTo>
                    <a:pt x="30054" y="1753016"/>
                  </a:lnTo>
                  <a:lnTo>
                    <a:pt x="13691" y="1710090"/>
                  </a:lnTo>
                  <a:lnTo>
                    <a:pt x="3506" y="1664487"/>
                  </a:lnTo>
                  <a:lnTo>
                    <a:pt x="0" y="1616710"/>
                  </a:lnTo>
                  <a:lnTo>
                    <a:pt x="0" y="323342"/>
                  </a:lnTo>
                  <a:close/>
                </a:path>
              </a:pathLst>
            </a:custGeom>
            <a:ln w="9525">
              <a:solidFill>
                <a:srgbClr val="8E82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463788" y="1156157"/>
            <a:ext cx="2228850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sistema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dosagem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MP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funciona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por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lotes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podem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variar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entre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pt-PT" sz="180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00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t-PT" spc="-35" dirty="0">
                <a:solidFill>
                  <a:srgbClr val="FFFFFF"/>
                </a:solidFill>
                <a:latin typeface="Calibri"/>
                <a:cs typeface="Calibri"/>
              </a:rPr>
              <a:t>40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00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Kg,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conforme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fórmula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em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utilização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D6E1486-0B77-D0E7-94BF-166EE1828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45" dirty="0"/>
              <a:t> </a:t>
            </a:r>
            <a:r>
              <a:rPr dirty="0"/>
              <a:t>–</a:t>
            </a:r>
            <a:r>
              <a:rPr spc="-65" dirty="0"/>
              <a:t> </a:t>
            </a:r>
            <a:r>
              <a:rPr dirty="0"/>
              <a:t>Etapas</a:t>
            </a:r>
            <a:r>
              <a:rPr spc="-65" dirty="0"/>
              <a:t> </a:t>
            </a:r>
            <a:r>
              <a:rPr dirty="0"/>
              <a:t>do</a:t>
            </a:r>
            <a:r>
              <a:rPr spc="-60" dirty="0"/>
              <a:t> </a:t>
            </a:r>
            <a:r>
              <a:rPr dirty="0"/>
              <a:t>processo</a:t>
            </a:r>
            <a:r>
              <a:rPr spc="-65" dirty="0"/>
              <a:t> </a:t>
            </a:r>
            <a:r>
              <a:rPr dirty="0"/>
              <a:t>de</a:t>
            </a:r>
            <a:r>
              <a:rPr spc="-60" dirty="0"/>
              <a:t> </a:t>
            </a:r>
            <a:r>
              <a:rPr spc="-10" dirty="0"/>
              <a:t>fabrico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827519" y="932738"/>
            <a:ext cx="4796155" cy="5562600"/>
            <a:chOff x="6827519" y="932738"/>
            <a:chExt cx="4796155" cy="556260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27519" y="932738"/>
              <a:ext cx="4796028" cy="55626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22591" y="1127760"/>
              <a:ext cx="4226052" cy="4992624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643127" y="1054608"/>
            <a:ext cx="3329940" cy="441959"/>
          </a:xfrm>
          <a:custGeom>
            <a:avLst/>
            <a:gdLst/>
            <a:ahLst/>
            <a:cxnLst/>
            <a:rect l="l" t="t" r="r" b="b"/>
            <a:pathLst>
              <a:path w="3329940" h="441959">
                <a:moveTo>
                  <a:pt x="3256280" y="0"/>
                </a:moveTo>
                <a:lnTo>
                  <a:pt x="73659" y="0"/>
                </a:lnTo>
                <a:lnTo>
                  <a:pt x="44989" y="5794"/>
                </a:lnTo>
                <a:lnTo>
                  <a:pt x="21575" y="21589"/>
                </a:lnTo>
                <a:lnTo>
                  <a:pt x="5789" y="45005"/>
                </a:lnTo>
                <a:lnTo>
                  <a:pt x="0" y="73659"/>
                </a:lnTo>
                <a:lnTo>
                  <a:pt x="0" y="368300"/>
                </a:lnTo>
                <a:lnTo>
                  <a:pt x="5789" y="396954"/>
                </a:lnTo>
                <a:lnTo>
                  <a:pt x="21575" y="420369"/>
                </a:lnTo>
                <a:lnTo>
                  <a:pt x="44989" y="436165"/>
                </a:lnTo>
                <a:lnTo>
                  <a:pt x="73659" y="441959"/>
                </a:lnTo>
                <a:lnTo>
                  <a:pt x="3256280" y="441959"/>
                </a:lnTo>
                <a:lnTo>
                  <a:pt x="3284934" y="436165"/>
                </a:lnTo>
                <a:lnTo>
                  <a:pt x="3308350" y="420369"/>
                </a:lnTo>
                <a:lnTo>
                  <a:pt x="3324145" y="396954"/>
                </a:lnTo>
                <a:lnTo>
                  <a:pt x="3329940" y="368300"/>
                </a:lnTo>
                <a:lnTo>
                  <a:pt x="3329940" y="73659"/>
                </a:lnTo>
                <a:lnTo>
                  <a:pt x="3324145" y="45005"/>
                </a:lnTo>
                <a:lnTo>
                  <a:pt x="3308350" y="21589"/>
                </a:lnTo>
                <a:lnTo>
                  <a:pt x="3284934" y="5794"/>
                </a:lnTo>
                <a:lnTo>
                  <a:pt x="3256280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01420" y="1092200"/>
            <a:ext cx="5507990" cy="289630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40385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3: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Moagem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15"/>
              </a:spcBef>
            </a:pPr>
            <a:endParaRPr sz="2000" dirty="0">
              <a:latin typeface="Calibri"/>
              <a:cs typeface="Calibri"/>
            </a:endParaRPr>
          </a:p>
          <a:p>
            <a:pPr marL="926465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Pontos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de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controlo</a:t>
            </a:r>
            <a:endParaRPr sz="2400" dirty="0">
              <a:latin typeface="Calibri"/>
              <a:cs typeface="Calibri"/>
            </a:endParaRPr>
          </a:p>
          <a:p>
            <a:pPr marL="299085" marR="455930" indent="-287020">
              <a:lnSpc>
                <a:spcPct val="100000"/>
              </a:lnSpc>
              <a:spcBef>
                <a:spcPts val="30"/>
              </a:spcBef>
              <a:buFont typeface="Arial"/>
              <a:buChar char="•"/>
              <a:tabLst>
                <a:tab pos="299085" algn="l"/>
              </a:tabLst>
            </a:pPr>
            <a:r>
              <a:rPr sz="2000" spc="-25" dirty="0">
                <a:latin typeface="Calibri"/>
                <a:cs typeface="Calibri"/>
              </a:rPr>
              <a:t>Tempos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Moagem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(conjugação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10" dirty="0">
                <a:latin typeface="Calibri"/>
                <a:cs typeface="Calibri"/>
              </a:rPr>
              <a:t> eficiência energética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com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qualidade)</a:t>
            </a:r>
            <a:endParaRPr sz="20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2000" spc="-10" dirty="0">
                <a:latin typeface="Calibri"/>
                <a:cs typeface="Calibri"/>
              </a:rPr>
              <a:t>Controlo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desgaste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crivos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martelos</a:t>
            </a:r>
            <a:endParaRPr sz="20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2000" spc="-10" dirty="0">
                <a:latin typeface="Calibri"/>
                <a:cs typeface="Calibri"/>
              </a:rPr>
              <a:t>Dimensionamento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crivos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acordo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com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a</a:t>
            </a:r>
            <a:endParaRPr sz="2000" dirty="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2000" spc="-10" dirty="0">
                <a:latin typeface="Calibri"/>
                <a:cs typeface="Calibri"/>
              </a:rPr>
              <a:t>receita</a:t>
            </a:r>
            <a:endParaRPr sz="20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2000" spc="-10" dirty="0" err="1">
                <a:latin typeface="Calibri"/>
                <a:cs typeface="Calibri"/>
              </a:rPr>
              <a:t>Eficiência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Aspiração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controlo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temperatura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15733" y="4853749"/>
            <a:ext cx="5185410" cy="1032510"/>
            <a:chOff x="915733" y="4853749"/>
            <a:chExt cx="5185410" cy="1032510"/>
          </a:xfrm>
        </p:grpSpPr>
        <p:sp>
          <p:nvSpPr>
            <p:cNvPr id="14" name="object 14"/>
            <p:cNvSpPr/>
            <p:nvPr/>
          </p:nvSpPr>
          <p:spPr>
            <a:xfrm>
              <a:off x="920496" y="4858511"/>
              <a:ext cx="5175885" cy="1022985"/>
            </a:xfrm>
            <a:custGeom>
              <a:avLst/>
              <a:gdLst/>
              <a:ahLst/>
              <a:cxnLst/>
              <a:rect l="l" t="t" r="r" b="b"/>
              <a:pathLst>
                <a:path w="5175885" h="1022985">
                  <a:moveTo>
                    <a:pt x="5005070" y="0"/>
                  </a:moveTo>
                  <a:lnTo>
                    <a:pt x="170434" y="0"/>
                  </a:lnTo>
                  <a:lnTo>
                    <a:pt x="125128" y="6089"/>
                  </a:lnTo>
                  <a:lnTo>
                    <a:pt x="84416" y="23273"/>
                  </a:lnTo>
                  <a:lnTo>
                    <a:pt x="49922" y="49926"/>
                  </a:lnTo>
                  <a:lnTo>
                    <a:pt x="23271" y="84422"/>
                  </a:lnTo>
                  <a:lnTo>
                    <a:pt x="6088" y="125133"/>
                  </a:lnTo>
                  <a:lnTo>
                    <a:pt x="0" y="170433"/>
                  </a:lnTo>
                  <a:lnTo>
                    <a:pt x="0" y="852169"/>
                  </a:lnTo>
                  <a:lnTo>
                    <a:pt x="6088" y="897475"/>
                  </a:lnTo>
                  <a:lnTo>
                    <a:pt x="23271" y="938187"/>
                  </a:lnTo>
                  <a:lnTo>
                    <a:pt x="49922" y="972681"/>
                  </a:lnTo>
                  <a:lnTo>
                    <a:pt x="84416" y="999332"/>
                  </a:lnTo>
                  <a:lnTo>
                    <a:pt x="125128" y="1016515"/>
                  </a:lnTo>
                  <a:lnTo>
                    <a:pt x="170434" y="1022604"/>
                  </a:lnTo>
                  <a:lnTo>
                    <a:pt x="5005070" y="1022604"/>
                  </a:lnTo>
                  <a:lnTo>
                    <a:pt x="5050370" y="1016515"/>
                  </a:lnTo>
                  <a:lnTo>
                    <a:pt x="5091081" y="999332"/>
                  </a:lnTo>
                  <a:lnTo>
                    <a:pt x="5125577" y="972681"/>
                  </a:lnTo>
                  <a:lnTo>
                    <a:pt x="5152230" y="938187"/>
                  </a:lnTo>
                  <a:lnTo>
                    <a:pt x="5169414" y="897475"/>
                  </a:lnTo>
                  <a:lnTo>
                    <a:pt x="5175504" y="852169"/>
                  </a:lnTo>
                  <a:lnTo>
                    <a:pt x="5175504" y="170433"/>
                  </a:lnTo>
                  <a:lnTo>
                    <a:pt x="5169414" y="125133"/>
                  </a:lnTo>
                  <a:lnTo>
                    <a:pt x="5152230" y="84422"/>
                  </a:lnTo>
                  <a:lnTo>
                    <a:pt x="5125577" y="49926"/>
                  </a:lnTo>
                  <a:lnTo>
                    <a:pt x="5091081" y="23273"/>
                  </a:lnTo>
                  <a:lnTo>
                    <a:pt x="5050370" y="6089"/>
                  </a:lnTo>
                  <a:lnTo>
                    <a:pt x="5005070" y="0"/>
                  </a:lnTo>
                  <a:close/>
                </a:path>
              </a:pathLst>
            </a:custGeom>
            <a:solidFill>
              <a:srgbClr val="8E8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20496" y="4858511"/>
              <a:ext cx="5175885" cy="1022985"/>
            </a:xfrm>
            <a:custGeom>
              <a:avLst/>
              <a:gdLst/>
              <a:ahLst/>
              <a:cxnLst/>
              <a:rect l="l" t="t" r="r" b="b"/>
              <a:pathLst>
                <a:path w="5175885" h="1022985">
                  <a:moveTo>
                    <a:pt x="0" y="170433"/>
                  </a:moveTo>
                  <a:lnTo>
                    <a:pt x="6088" y="125133"/>
                  </a:lnTo>
                  <a:lnTo>
                    <a:pt x="23271" y="84422"/>
                  </a:lnTo>
                  <a:lnTo>
                    <a:pt x="49922" y="49926"/>
                  </a:lnTo>
                  <a:lnTo>
                    <a:pt x="84416" y="23273"/>
                  </a:lnTo>
                  <a:lnTo>
                    <a:pt x="125128" y="6089"/>
                  </a:lnTo>
                  <a:lnTo>
                    <a:pt x="170434" y="0"/>
                  </a:lnTo>
                  <a:lnTo>
                    <a:pt x="5005070" y="0"/>
                  </a:lnTo>
                  <a:lnTo>
                    <a:pt x="5050370" y="6089"/>
                  </a:lnTo>
                  <a:lnTo>
                    <a:pt x="5091081" y="23273"/>
                  </a:lnTo>
                  <a:lnTo>
                    <a:pt x="5125577" y="49926"/>
                  </a:lnTo>
                  <a:lnTo>
                    <a:pt x="5152230" y="84422"/>
                  </a:lnTo>
                  <a:lnTo>
                    <a:pt x="5169414" y="125133"/>
                  </a:lnTo>
                  <a:lnTo>
                    <a:pt x="5175504" y="170433"/>
                  </a:lnTo>
                  <a:lnTo>
                    <a:pt x="5175504" y="852169"/>
                  </a:lnTo>
                  <a:lnTo>
                    <a:pt x="5169414" y="897475"/>
                  </a:lnTo>
                  <a:lnTo>
                    <a:pt x="5152230" y="938187"/>
                  </a:lnTo>
                  <a:lnTo>
                    <a:pt x="5125577" y="972681"/>
                  </a:lnTo>
                  <a:lnTo>
                    <a:pt x="5091081" y="999332"/>
                  </a:lnTo>
                  <a:lnTo>
                    <a:pt x="5050370" y="1016515"/>
                  </a:lnTo>
                  <a:lnTo>
                    <a:pt x="5005070" y="1022604"/>
                  </a:lnTo>
                  <a:lnTo>
                    <a:pt x="170434" y="1022604"/>
                  </a:lnTo>
                  <a:lnTo>
                    <a:pt x="125128" y="1016515"/>
                  </a:lnTo>
                  <a:lnTo>
                    <a:pt x="84416" y="999332"/>
                  </a:lnTo>
                  <a:lnTo>
                    <a:pt x="49922" y="972681"/>
                  </a:lnTo>
                  <a:lnTo>
                    <a:pt x="23271" y="938187"/>
                  </a:lnTo>
                  <a:lnTo>
                    <a:pt x="6088" y="897475"/>
                  </a:lnTo>
                  <a:lnTo>
                    <a:pt x="0" y="852169"/>
                  </a:lnTo>
                  <a:lnTo>
                    <a:pt x="0" y="170433"/>
                  </a:lnTo>
                  <a:close/>
                </a:path>
              </a:pathLst>
            </a:custGeom>
            <a:ln w="9525">
              <a:solidFill>
                <a:srgbClr val="8E82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049527" y="4928107"/>
            <a:ext cx="42951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234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Martelos</a:t>
            </a:r>
            <a:endParaRPr sz="18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Crivos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1.0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mm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Ø</a:t>
            </a:r>
            <a:endParaRPr sz="18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Aspiração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composta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 err="1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 err="1">
                <a:solidFill>
                  <a:srgbClr val="FFFFFF"/>
                </a:solidFill>
                <a:latin typeface="Calibri"/>
                <a:cs typeface="Calibri"/>
              </a:rPr>
              <a:t>Mangas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/Filtros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4FC72D5C-F83C-65F6-D558-C0D480DBA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35" dirty="0"/>
              <a:t> </a:t>
            </a:r>
            <a:r>
              <a:rPr dirty="0"/>
              <a:t>–</a:t>
            </a:r>
            <a:r>
              <a:rPr spc="-55" dirty="0"/>
              <a:t> </a:t>
            </a:r>
            <a:r>
              <a:rPr spc="-30" dirty="0"/>
              <a:t>Componentes</a:t>
            </a:r>
            <a:r>
              <a:rPr spc="-105" dirty="0"/>
              <a:t> </a:t>
            </a:r>
            <a:r>
              <a:rPr spc="-10" dirty="0"/>
              <a:t>Moinho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6952" y="984475"/>
            <a:ext cx="3260629" cy="2550470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487424" y="830558"/>
            <a:ext cx="9361805" cy="5979795"/>
            <a:chOff x="1487424" y="830558"/>
            <a:chExt cx="9361805" cy="597979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3019" y="830558"/>
              <a:ext cx="3225603" cy="34237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6703" y="830560"/>
              <a:ext cx="2657207" cy="370259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7424" y="3701797"/>
              <a:ext cx="3582162" cy="310819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80403" y="4227575"/>
              <a:ext cx="4002786" cy="2335530"/>
            </a:xfrm>
            <a:prstGeom prst="rect">
              <a:avLst/>
            </a:prstGeom>
          </p:spPr>
        </p:pic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BA5B8947-D320-0A9A-632A-B6983FF4C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PETFOOD</a:t>
            </a:r>
            <a:r>
              <a:rPr spc="-45" dirty="0"/>
              <a:t> </a:t>
            </a:r>
            <a:r>
              <a:rPr dirty="0"/>
              <a:t>–</a:t>
            </a:r>
            <a:r>
              <a:rPr spc="-65" dirty="0"/>
              <a:t> </a:t>
            </a:r>
            <a:r>
              <a:rPr dirty="0"/>
              <a:t>Etapas</a:t>
            </a:r>
            <a:r>
              <a:rPr spc="-65" dirty="0"/>
              <a:t> </a:t>
            </a:r>
            <a:r>
              <a:rPr dirty="0"/>
              <a:t>do</a:t>
            </a:r>
            <a:r>
              <a:rPr spc="-60" dirty="0"/>
              <a:t> </a:t>
            </a:r>
            <a:r>
              <a:rPr dirty="0"/>
              <a:t>processo</a:t>
            </a:r>
            <a:r>
              <a:rPr spc="-65" dirty="0"/>
              <a:t> </a:t>
            </a:r>
            <a:r>
              <a:rPr dirty="0"/>
              <a:t>de</a:t>
            </a:r>
            <a:r>
              <a:rPr spc="-60" dirty="0"/>
              <a:t> </a:t>
            </a:r>
            <a:r>
              <a:rPr spc="-10" dirty="0"/>
              <a:t>fabrico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5076" y="3398491"/>
            <a:ext cx="7091948" cy="328961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643127" y="1054608"/>
            <a:ext cx="5157470" cy="441959"/>
          </a:xfrm>
          <a:custGeom>
            <a:avLst/>
            <a:gdLst/>
            <a:ahLst/>
            <a:cxnLst/>
            <a:rect l="l" t="t" r="r" b="b"/>
            <a:pathLst>
              <a:path w="5157470" h="441959">
                <a:moveTo>
                  <a:pt x="5083556" y="0"/>
                </a:moveTo>
                <a:lnTo>
                  <a:pt x="73659" y="0"/>
                </a:lnTo>
                <a:lnTo>
                  <a:pt x="44989" y="5794"/>
                </a:lnTo>
                <a:lnTo>
                  <a:pt x="21575" y="21589"/>
                </a:lnTo>
                <a:lnTo>
                  <a:pt x="5789" y="45005"/>
                </a:lnTo>
                <a:lnTo>
                  <a:pt x="0" y="73659"/>
                </a:lnTo>
                <a:lnTo>
                  <a:pt x="0" y="368300"/>
                </a:lnTo>
                <a:lnTo>
                  <a:pt x="5789" y="396954"/>
                </a:lnTo>
                <a:lnTo>
                  <a:pt x="21575" y="420369"/>
                </a:lnTo>
                <a:lnTo>
                  <a:pt x="44989" y="436165"/>
                </a:lnTo>
                <a:lnTo>
                  <a:pt x="73659" y="441959"/>
                </a:lnTo>
                <a:lnTo>
                  <a:pt x="5083556" y="441959"/>
                </a:lnTo>
                <a:lnTo>
                  <a:pt x="5112210" y="436165"/>
                </a:lnTo>
                <a:lnTo>
                  <a:pt x="5135626" y="420369"/>
                </a:lnTo>
                <a:lnTo>
                  <a:pt x="5151421" y="396954"/>
                </a:lnTo>
                <a:lnTo>
                  <a:pt x="5157216" y="368300"/>
                </a:lnTo>
                <a:lnTo>
                  <a:pt x="5157216" y="73659"/>
                </a:lnTo>
                <a:lnTo>
                  <a:pt x="5151421" y="45005"/>
                </a:lnTo>
                <a:lnTo>
                  <a:pt x="5135626" y="21589"/>
                </a:lnTo>
                <a:lnTo>
                  <a:pt x="5112210" y="5794"/>
                </a:lnTo>
                <a:lnTo>
                  <a:pt x="5083556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81608" y="1092200"/>
            <a:ext cx="8913495" cy="2229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6007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4: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Mistura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produto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farinado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739"/>
              </a:spcBef>
              <a:buFont typeface="Arial"/>
              <a:buChar char="•"/>
              <a:tabLst>
                <a:tab pos="299085" algn="l"/>
              </a:tabLst>
            </a:pPr>
            <a:r>
              <a:rPr sz="2000" spc="-10" dirty="0">
                <a:latin typeface="Calibri"/>
                <a:cs typeface="Calibri"/>
              </a:rPr>
              <a:t>Garantir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uma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mistura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homogénea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todos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ingredientes</a:t>
            </a:r>
            <a:endParaRPr sz="2000">
              <a:latin typeface="Calibri"/>
              <a:cs typeface="Calibri"/>
            </a:endParaRPr>
          </a:p>
          <a:p>
            <a:pPr marL="299085" marR="5080" indent="-287020">
              <a:lnSpc>
                <a:spcPct val="15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</a:tabLst>
            </a:pPr>
            <a:r>
              <a:rPr sz="2000" dirty="0">
                <a:latin typeface="Calibri"/>
                <a:cs typeface="Calibri"/>
              </a:rPr>
              <a:t>Adição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MP’s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farinadas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jusante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Moagem,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Premixes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(compostos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vitamínicos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e </a:t>
            </a:r>
            <a:r>
              <a:rPr sz="2000" spc="-10" dirty="0">
                <a:latin typeface="Calibri"/>
                <a:cs typeface="Calibri"/>
              </a:rPr>
              <a:t>minerais),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pré-</a:t>
            </a:r>
            <a:r>
              <a:rPr sz="2000" dirty="0">
                <a:latin typeface="Calibri"/>
                <a:cs typeface="Calibri"/>
              </a:rPr>
              <a:t>bióticos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MOS,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etc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</a:tabLst>
            </a:pPr>
            <a:r>
              <a:rPr sz="2000" dirty="0">
                <a:latin typeface="Calibri"/>
                <a:cs typeface="Calibri"/>
              </a:rPr>
              <a:t>Adição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MP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líquida,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anti-</a:t>
            </a:r>
            <a:r>
              <a:rPr sz="2000" dirty="0">
                <a:latin typeface="Calibri"/>
                <a:cs typeface="Calibri"/>
              </a:rPr>
              <a:t>fúngico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anti-</a:t>
            </a:r>
            <a:r>
              <a:rPr sz="2000" spc="-10" dirty="0">
                <a:latin typeface="Calibri"/>
                <a:cs typeface="Calibri"/>
              </a:rPr>
              <a:t>oxidante;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7052623-ADF2-697D-4ED1-9907D1F0B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" dirty="0"/>
              <a:t> </a:t>
            </a:r>
            <a:r>
              <a:rPr dirty="0"/>
              <a:t>PETFOOD</a:t>
            </a:r>
            <a:r>
              <a:rPr spc="-45" dirty="0"/>
              <a:t> </a:t>
            </a:r>
            <a:r>
              <a:rPr dirty="0"/>
              <a:t>–</a:t>
            </a:r>
            <a:r>
              <a:rPr spc="-65" dirty="0"/>
              <a:t> </a:t>
            </a:r>
            <a:r>
              <a:rPr dirty="0"/>
              <a:t>Etapas</a:t>
            </a:r>
            <a:r>
              <a:rPr spc="-65" dirty="0"/>
              <a:t> </a:t>
            </a:r>
            <a:r>
              <a:rPr dirty="0"/>
              <a:t>do</a:t>
            </a:r>
            <a:r>
              <a:rPr spc="-60" dirty="0"/>
              <a:t> </a:t>
            </a:r>
            <a:r>
              <a:rPr dirty="0"/>
              <a:t>processo</a:t>
            </a:r>
            <a:r>
              <a:rPr spc="-65" dirty="0"/>
              <a:t> </a:t>
            </a:r>
            <a:r>
              <a:rPr dirty="0"/>
              <a:t>de</a:t>
            </a:r>
            <a:r>
              <a:rPr spc="-60" dirty="0"/>
              <a:t> </a:t>
            </a:r>
            <a:r>
              <a:rPr spc="-10" dirty="0"/>
              <a:t>fabrico</a:t>
            </a:r>
          </a:p>
        </p:txBody>
      </p:sp>
      <p:sp>
        <p:nvSpPr>
          <p:cNvPr id="3" name="object 3"/>
          <p:cNvSpPr/>
          <p:nvPr/>
        </p:nvSpPr>
        <p:spPr>
          <a:xfrm>
            <a:off x="375665" y="738377"/>
            <a:ext cx="10620375" cy="0"/>
          </a:xfrm>
          <a:custGeom>
            <a:avLst/>
            <a:gdLst/>
            <a:ahLst/>
            <a:cxnLst/>
            <a:rect l="l" t="t" r="r" b="b"/>
            <a:pathLst>
              <a:path w="10620375">
                <a:moveTo>
                  <a:pt x="0" y="0"/>
                </a:moveTo>
                <a:lnTo>
                  <a:pt x="10619993" y="0"/>
                </a:lnTo>
              </a:path>
            </a:pathLst>
          </a:custGeom>
          <a:ln w="19050">
            <a:solidFill>
              <a:srgbClr val="C509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35" y="404042"/>
            <a:ext cx="194584" cy="2038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5488" y="3777615"/>
            <a:ext cx="389890" cy="724535"/>
            <a:chOff x="-5488" y="3777615"/>
            <a:chExt cx="389890" cy="724535"/>
          </a:xfrm>
        </p:grpSpPr>
        <p:sp>
          <p:nvSpPr>
            <p:cNvPr id="6" name="object 6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3077" y="710819"/>
                  </a:lnTo>
                  <a:lnTo>
                    <a:pt x="13065" y="711247"/>
                  </a:lnTo>
                  <a:lnTo>
                    <a:pt x="23057" y="711390"/>
                  </a:lnTo>
                  <a:lnTo>
                    <a:pt x="33048" y="711247"/>
                  </a:lnTo>
                  <a:lnTo>
                    <a:pt x="91082" y="704924"/>
                  </a:lnTo>
                  <a:lnTo>
                    <a:pt x="136783" y="692934"/>
                  </a:lnTo>
                  <a:lnTo>
                    <a:pt x="179736" y="675296"/>
                  </a:lnTo>
                  <a:lnTo>
                    <a:pt x="219545" y="652455"/>
                  </a:lnTo>
                  <a:lnTo>
                    <a:pt x="255812" y="624856"/>
                  </a:lnTo>
                  <a:lnTo>
                    <a:pt x="288138" y="592947"/>
                  </a:lnTo>
                  <a:lnTo>
                    <a:pt x="316126" y="557171"/>
                  </a:lnTo>
                  <a:lnTo>
                    <a:pt x="339378" y="517976"/>
                  </a:lnTo>
                  <a:lnTo>
                    <a:pt x="357495" y="475807"/>
                  </a:lnTo>
                  <a:lnTo>
                    <a:pt x="370081" y="431110"/>
                  </a:lnTo>
                  <a:lnTo>
                    <a:pt x="376737" y="384330"/>
                  </a:lnTo>
                  <a:lnTo>
                    <a:pt x="377065" y="335915"/>
                  </a:lnTo>
                  <a:lnTo>
                    <a:pt x="370898" y="287880"/>
                  </a:lnTo>
                  <a:lnTo>
                    <a:pt x="358642" y="242152"/>
                  </a:lnTo>
                  <a:lnTo>
                    <a:pt x="340746" y="199132"/>
                  </a:lnTo>
                  <a:lnTo>
                    <a:pt x="317659" y="159220"/>
                  </a:lnTo>
                  <a:lnTo>
                    <a:pt x="289830" y="122818"/>
                  </a:lnTo>
                  <a:lnTo>
                    <a:pt x="257708" y="90328"/>
                  </a:lnTo>
                  <a:lnTo>
                    <a:pt x="221744" y="62151"/>
                  </a:lnTo>
                  <a:lnTo>
                    <a:pt x="182385" y="38687"/>
                  </a:lnTo>
                  <a:lnTo>
                    <a:pt x="140082" y="20339"/>
                  </a:lnTo>
                  <a:lnTo>
                    <a:pt x="95284" y="7508"/>
                  </a:lnTo>
                  <a:lnTo>
                    <a:pt x="48440" y="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" y="3783965"/>
              <a:ext cx="377190" cy="711835"/>
            </a:xfrm>
            <a:custGeom>
              <a:avLst/>
              <a:gdLst/>
              <a:ahLst/>
              <a:cxnLst/>
              <a:rect l="l" t="t" r="r" b="b"/>
              <a:pathLst>
                <a:path w="377190" h="711835">
                  <a:moveTo>
                    <a:pt x="0" y="0"/>
                  </a:moveTo>
                  <a:lnTo>
                    <a:pt x="48440" y="594"/>
                  </a:lnTo>
                  <a:lnTo>
                    <a:pt x="95284" y="7508"/>
                  </a:lnTo>
                  <a:lnTo>
                    <a:pt x="140082" y="20339"/>
                  </a:lnTo>
                  <a:lnTo>
                    <a:pt x="182385" y="38687"/>
                  </a:lnTo>
                  <a:lnTo>
                    <a:pt x="221744" y="62151"/>
                  </a:lnTo>
                  <a:lnTo>
                    <a:pt x="257708" y="90328"/>
                  </a:lnTo>
                  <a:lnTo>
                    <a:pt x="289830" y="122818"/>
                  </a:lnTo>
                  <a:lnTo>
                    <a:pt x="317659" y="159220"/>
                  </a:lnTo>
                  <a:lnTo>
                    <a:pt x="340746" y="199132"/>
                  </a:lnTo>
                  <a:lnTo>
                    <a:pt x="358642" y="242152"/>
                  </a:lnTo>
                  <a:lnTo>
                    <a:pt x="370898" y="287880"/>
                  </a:lnTo>
                  <a:lnTo>
                    <a:pt x="377065" y="335915"/>
                  </a:lnTo>
                  <a:lnTo>
                    <a:pt x="376737" y="384330"/>
                  </a:lnTo>
                  <a:lnTo>
                    <a:pt x="370081" y="431110"/>
                  </a:lnTo>
                  <a:lnTo>
                    <a:pt x="357495" y="475807"/>
                  </a:lnTo>
                  <a:lnTo>
                    <a:pt x="339378" y="517976"/>
                  </a:lnTo>
                  <a:lnTo>
                    <a:pt x="316126" y="557171"/>
                  </a:lnTo>
                  <a:lnTo>
                    <a:pt x="288138" y="592947"/>
                  </a:lnTo>
                  <a:lnTo>
                    <a:pt x="255812" y="624856"/>
                  </a:lnTo>
                  <a:lnTo>
                    <a:pt x="219545" y="652455"/>
                  </a:lnTo>
                  <a:lnTo>
                    <a:pt x="179736" y="675296"/>
                  </a:lnTo>
                  <a:lnTo>
                    <a:pt x="136783" y="692934"/>
                  </a:lnTo>
                  <a:lnTo>
                    <a:pt x="91082" y="704924"/>
                  </a:lnTo>
                  <a:lnTo>
                    <a:pt x="43033" y="710819"/>
                  </a:lnTo>
                  <a:lnTo>
                    <a:pt x="23057" y="711390"/>
                  </a:lnTo>
                  <a:lnTo>
                    <a:pt x="13065" y="711247"/>
                  </a:lnTo>
                  <a:lnTo>
                    <a:pt x="3077" y="71081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643127" y="1054608"/>
            <a:ext cx="6719570" cy="441959"/>
          </a:xfrm>
          <a:custGeom>
            <a:avLst/>
            <a:gdLst/>
            <a:ahLst/>
            <a:cxnLst/>
            <a:rect l="l" t="t" r="r" b="b"/>
            <a:pathLst>
              <a:path w="6719570" h="441959">
                <a:moveTo>
                  <a:pt x="6645656" y="0"/>
                </a:moveTo>
                <a:lnTo>
                  <a:pt x="73659" y="0"/>
                </a:lnTo>
                <a:lnTo>
                  <a:pt x="44989" y="5794"/>
                </a:lnTo>
                <a:lnTo>
                  <a:pt x="21575" y="21589"/>
                </a:lnTo>
                <a:lnTo>
                  <a:pt x="5789" y="45005"/>
                </a:lnTo>
                <a:lnTo>
                  <a:pt x="0" y="73659"/>
                </a:lnTo>
                <a:lnTo>
                  <a:pt x="0" y="368300"/>
                </a:lnTo>
                <a:lnTo>
                  <a:pt x="5789" y="396954"/>
                </a:lnTo>
                <a:lnTo>
                  <a:pt x="21575" y="420369"/>
                </a:lnTo>
                <a:lnTo>
                  <a:pt x="44989" y="436165"/>
                </a:lnTo>
                <a:lnTo>
                  <a:pt x="73659" y="441959"/>
                </a:lnTo>
                <a:lnTo>
                  <a:pt x="6645656" y="441959"/>
                </a:lnTo>
                <a:lnTo>
                  <a:pt x="6674310" y="436165"/>
                </a:lnTo>
                <a:lnTo>
                  <a:pt x="6697726" y="420369"/>
                </a:lnTo>
                <a:lnTo>
                  <a:pt x="6713521" y="396954"/>
                </a:lnTo>
                <a:lnTo>
                  <a:pt x="6719316" y="368300"/>
                </a:lnTo>
                <a:lnTo>
                  <a:pt x="6719316" y="73659"/>
                </a:lnTo>
                <a:lnTo>
                  <a:pt x="6713521" y="45005"/>
                </a:lnTo>
                <a:lnTo>
                  <a:pt x="6697726" y="21589"/>
                </a:lnTo>
                <a:lnTo>
                  <a:pt x="6674310" y="5794"/>
                </a:lnTo>
                <a:lnTo>
                  <a:pt x="6645656" y="0"/>
                </a:lnTo>
                <a:close/>
              </a:path>
            </a:pathLst>
          </a:custGeom>
          <a:solidFill>
            <a:srgbClr val="C50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29308" y="1092200"/>
            <a:ext cx="55524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Etapa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5: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Linha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extrusão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principais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equipamentos: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639812" y="1659625"/>
            <a:ext cx="8355965" cy="4993640"/>
            <a:chOff x="1639812" y="1659625"/>
            <a:chExt cx="8355965" cy="499364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9812" y="1659625"/>
              <a:ext cx="8355352" cy="499340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431529" y="5232654"/>
              <a:ext cx="1351915" cy="355600"/>
            </a:xfrm>
            <a:custGeom>
              <a:avLst/>
              <a:gdLst/>
              <a:ahLst/>
              <a:cxnLst/>
              <a:rect l="l" t="t" r="r" b="b"/>
              <a:pathLst>
                <a:path w="1351915" h="355600">
                  <a:moveTo>
                    <a:pt x="0" y="59182"/>
                  </a:moveTo>
                  <a:lnTo>
                    <a:pt x="4657" y="36165"/>
                  </a:lnTo>
                  <a:lnTo>
                    <a:pt x="17351" y="17351"/>
                  </a:lnTo>
                  <a:lnTo>
                    <a:pt x="36165" y="4657"/>
                  </a:lnTo>
                  <a:lnTo>
                    <a:pt x="59181" y="0"/>
                  </a:lnTo>
                  <a:lnTo>
                    <a:pt x="1292605" y="0"/>
                  </a:lnTo>
                  <a:lnTo>
                    <a:pt x="1315622" y="4657"/>
                  </a:lnTo>
                  <a:lnTo>
                    <a:pt x="1334436" y="17351"/>
                  </a:lnTo>
                  <a:lnTo>
                    <a:pt x="1347130" y="36165"/>
                  </a:lnTo>
                  <a:lnTo>
                    <a:pt x="1351788" y="59182"/>
                  </a:lnTo>
                  <a:lnTo>
                    <a:pt x="1351788" y="295910"/>
                  </a:lnTo>
                  <a:lnTo>
                    <a:pt x="1347130" y="318926"/>
                  </a:lnTo>
                  <a:lnTo>
                    <a:pt x="1334436" y="337740"/>
                  </a:lnTo>
                  <a:lnTo>
                    <a:pt x="1315622" y="350434"/>
                  </a:lnTo>
                  <a:lnTo>
                    <a:pt x="1292605" y="355092"/>
                  </a:lnTo>
                  <a:lnTo>
                    <a:pt x="59181" y="355092"/>
                  </a:lnTo>
                  <a:lnTo>
                    <a:pt x="36165" y="350434"/>
                  </a:lnTo>
                  <a:lnTo>
                    <a:pt x="17351" y="337740"/>
                  </a:lnTo>
                  <a:lnTo>
                    <a:pt x="4657" y="318926"/>
                  </a:lnTo>
                  <a:lnTo>
                    <a:pt x="0" y="295910"/>
                  </a:lnTo>
                  <a:lnTo>
                    <a:pt x="0" y="59182"/>
                  </a:lnTo>
                  <a:close/>
                </a:path>
              </a:pathLst>
            </a:custGeom>
            <a:ln w="28575">
              <a:solidFill>
                <a:srgbClr val="8E82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640826" y="5234127"/>
            <a:ext cx="94615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Calibri"/>
                <a:cs typeface="Calibri"/>
              </a:rPr>
              <a:t>Cortador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96761" y="3102101"/>
            <a:ext cx="1266825" cy="355600"/>
          </a:xfrm>
          <a:custGeom>
            <a:avLst/>
            <a:gdLst/>
            <a:ahLst/>
            <a:cxnLst/>
            <a:rect l="l" t="t" r="r" b="b"/>
            <a:pathLst>
              <a:path w="1266825" h="355600">
                <a:moveTo>
                  <a:pt x="0" y="59182"/>
                </a:moveTo>
                <a:lnTo>
                  <a:pt x="4657" y="36165"/>
                </a:lnTo>
                <a:lnTo>
                  <a:pt x="17351" y="17351"/>
                </a:lnTo>
                <a:lnTo>
                  <a:pt x="36165" y="4657"/>
                </a:lnTo>
                <a:lnTo>
                  <a:pt x="59182" y="0"/>
                </a:lnTo>
                <a:lnTo>
                  <a:pt x="1207262" y="0"/>
                </a:lnTo>
                <a:lnTo>
                  <a:pt x="1230278" y="4657"/>
                </a:lnTo>
                <a:lnTo>
                  <a:pt x="1249092" y="17351"/>
                </a:lnTo>
                <a:lnTo>
                  <a:pt x="1261786" y="36165"/>
                </a:lnTo>
                <a:lnTo>
                  <a:pt x="1266443" y="59182"/>
                </a:lnTo>
                <a:lnTo>
                  <a:pt x="1266443" y="295910"/>
                </a:lnTo>
                <a:lnTo>
                  <a:pt x="1261786" y="318926"/>
                </a:lnTo>
                <a:lnTo>
                  <a:pt x="1249092" y="337740"/>
                </a:lnTo>
                <a:lnTo>
                  <a:pt x="1230278" y="350434"/>
                </a:lnTo>
                <a:lnTo>
                  <a:pt x="1207262" y="355092"/>
                </a:lnTo>
                <a:lnTo>
                  <a:pt x="59182" y="355092"/>
                </a:lnTo>
                <a:lnTo>
                  <a:pt x="36165" y="350434"/>
                </a:lnTo>
                <a:lnTo>
                  <a:pt x="17351" y="337740"/>
                </a:lnTo>
                <a:lnTo>
                  <a:pt x="4657" y="318926"/>
                </a:lnTo>
                <a:lnTo>
                  <a:pt x="0" y="295910"/>
                </a:lnTo>
                <a:lnTo>
                  <a:pt x="0" y="59182"/>
                </a:lnTo>
                <a:close/>
              </a:path>
            </a:pathLst>
          </a:custGeom>
          <a:ln w="28575">
            <a:solidFill>
              <a:srgbClr val="8E82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290564" y="3102991"/>
            <a:ext cx="8909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Calibri"/>
                <a:cs typeface="Calibri"/>
              </a:rPr>
              <a:t>Extrusor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729734" y="1878329"/>
            <a:ext cx="2281555" cy="355600"/>
          </a:xfrm>
          <a:custGeom>
            <a:avLst/>
            <a:gdLst/>
            <a:ahLst/>
            <a:cxnLst/>
            <a:rect l="l" t="t" r="r" b="b"/>
            <a:pathLst>
              <a:path w="2281554" h="355600">
                <a:moveTo>
                  <a:pt x="0" y="59182"/>
                </a:moveTo>
                <a:lnTo>
                  <a:pt x="4657" y="36165"/>
                </a:lnTo>
                <a:lnTo>
                  <a:pt x="17351" y="17351"/>
                </a:lnTo>
                <a:lnTo>
                  <a:pt x="36165" y="4657"/>
                </a:lnTo>
                <a:lnTo>
                  <a:pt x="59181" y="0"/>
                </a:lnTo>
                <a:lnTo>
                  <a:pt x="2222245" y="0"/>
                </a:lnTo>
                <a:lnTo>
                  <a:pt x="2245262" y="4657"/>
                </a:lnTo>
                <a:lnTo>
                  <a:pt x="2264076" y="17351"/>
                </a:lnTo>
                <a:lnTo>
                  <a:pt x="2276770" y="36165"/>
                </a:lnTo>
                <a:lnTo>
                  <a:pt x="2281427" y="59182"/>
                </a:lnTo>
                <a:lnTo>
                  <a:pt x="2281427" y="295910"/>
                </a:lnTo>
                <a:lnTo>
                  <a:pt x="2276770" y="318926"/>
                </a:lnTo>
                <a:lnTo>
                  <a:pt x="2264076" y="337740"/>
                </a:lnTo>
                <a:lnTo>
                  <a:pt x="2245262" y="350434"/>
                </a:lnTo>
                <a:lnTo>
                  <a:pt x="2222245" y="355092"/>
                </a:lnTo>
                <a:lnTo>
                  <a:pt x="59181" y="355092"/>
                </a:lnTo>
                <a:lnTo>
                  <a:pt x="36165" y="350434"/>
                </a:lnTo>
                <a:lnTo>
                  <a:pt x="17351" y="337740"/>
                </a:lnTo>
                <a:lnTo>
                  <a:pt x="4657" y="318926"/>
                </a:lnTo>
                <a:lnTo>
                  <a:pt x="0" y="295910"/>
                </a:lnTo>
                <a:lnTo>
                  <a:pt x="0" y="59182"/>
                </a:lnTo>
                <a:close/>
              </a:path>
            </a:pathLst>
          </a:custGeom>
          <a:ln w="28575">
            <a:solidFill>
              <a:srgbClr val="8E82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912867" y="1879219"/>
            <a:ext cx="192658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5" dirty="0">
                <a:latin typeface="Calibri"/>
                <a:cs typeface="Calibri"/>
              </a:rPr>
              <a:t>Pré-</a:t>
            </a:r>
            <a:r>
              <a:rPr sz="2000" spc="-10" dirty="0">
                <a:latin typeface="Calibri"/>
                <a:cs typeface="Calibri"/>
              </a:rPr>
              <a:t>condicionador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B4486DA-CCC2-5610-8C83-67B622C4C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6924"/>
            <a:ext cx="1676400" cy="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1203</Words>
  <Application>Microsoft Macintosh PowerPoint</Application>
  <PresentationFormat>Ecrã Panorâmico</PresentationFormat>
  <Paragraphs>191</Paragraphs>
  <Slides>27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Times New Roman</vt:lpstr>
      <vt:lpstr>Office Theme</vt:lpstr>
      <vt:lpstr>O PROCESSO DE FABRICO DE ALIMENTOS COMPOSTOS PETFOOD</vt:lpstr>
      <vt:lpstr>Diagrama do Processo de Fabrico Petfood</vt:lpstr>
      <vt:lpstr>PETFOOD – Etapas do processo de fabrico</vt:lpstr>
      <vt:lpstr> PETFOOD – Etapas do processo de fabrico</vt:lpstr>
      <vt:lpstr>PETFOOD – Etapas do processo de fabrico</vt:lpstr>
      <vt:lpstr>PETFOOD – Etapas do processo de fabrico</vt:lpstr>
      <vt:lpstr>PETFOOD – Componentes Moinho</vt:lpstr>
      <vt:lpstr>PETFOOD – Etapas do processo de fabrico</vt:lpstr>
      <vt:lpstr> PETFOOD – Etapas do processo de fabrico</vt:lpstr>
      <vt:lpstr>PETFOOD – Pré-condicionador</vt:lpstr>
      <vt:lpstr> PETFOOD – Extrusora</vt:lpstr>
      <vt:lpstr>PETFOOD – Extrusora</vt:lpstr>
      <vt:lpstr>PETFOOD – Componentes da Extrusora</vt:lpstr>
      <vt:lpstr>PETFOOD – Qual o aspeto pretendido à saída da extrusora?</vt:lpstr>
      <vt:lpstr>PETFOOD – Etapas do processo de fabrico</vt:lpstr>
      <vt:lpstr>PETFOOD – Corte à saída da extrusora</vt:lpstr>
      <vt:lpstr>PETFOOD – Etapas do processo de fabrico</vt:lpstr>
      <vt:lpstr>PETFOOD – Linha de secagem</vt:lpstr>
      <vt:lpstr>PETFOOD – Linha de secagem</vt:lpstr>
      <vt:lpstr>PETFOOD – Etapas do processo de fabrico</vt:lpstr>
      <vt:lpstr>PETFOOD – Linha de coating</vt:lpstr>
      <vt:lpstr> PETFOOD – Linha de coating</vt:lpstr>
      <vt:lpstr>PETFOOD – Etapas do processo de fabrico</vt:lpstr>
      <vt:lpstr>PETFOOD – Arrefecimento</vt:lpstr>
      <vt:lpstr>PETFOOD – Etapas do processo de fabrico</vt:lpstr>
      <vt:lpstr>PETFOOD – Controlo do produto acabado</vt:lpstr>
      <vt:lpstr>PETFOOD – Adição de carne fresca/ salmão fresco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Mota</dc:creator>
  <cp:lastModifiedBy>rui fortunato</cp:lastModifiedBy>
  <cp:revision>3</cp:revision>
  <dcterms:created xsi:type="dcterms:W3CDTF">2024-05-14T11:41:49Z</dcterms:created>
  <dcterms:modified xsi:type="dcterms:W3CDTF">2024-11-04T01:59:58Z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2023-03-29T00:00:00Z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2024-05-14T00:00:00Z</vt:filetime>
  </property>
  <property fmtid="{D5CDD505-2E9C-101B-9397-08002B2CF9AE}" pid="5" name="Producer">
    <vt:lpwstr>Microsoft® PowerPoint® para Microsoft 365</vt:lpwstr>
  </property>
</Properties>
</file>